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261" r:id="rId2"/>
    <p:sldId id="295" r:id="rId3"/>
    <p:sldId id="308" r:id="rId4"/>
    <p:sldId id="338" r:id="rId5"/>
    <p:sldId id="339" r:id="rId6"/>
    <p:sldId id="314" r:id="rId7"/>
    <p:sldId id="332" r:id="rId8"/>
    <p:sldId id="315" r:id="rId9"/>
    <p:sldId id="320" r:id="rId10"/>
    <p:sldId id="321" r:id="rId11"/>
    <p:sldId id="319" r:id="rId12"/>
    <p:sldId id="312" r:id="rId13"/>
    <p:sldId id="326" r:id="rId14"/>
    <p:sldId id="323" r:id="rId15"/>
    <p:sldId id="316" r:id="rId16"/>
    <p:sldId id="317" r:id="rId17"/>
    <p:sldId id="318" r:id="rId18"/>
    <p:sldId id="324" r:id="rId19"/>
    <p:sldId id="335" r:id="rId20"/>
    <p:sldId id="336" r:id="rId21"/>
    <p:sldId id="337" r:id="rId22"/>
    <p:sldId id="334" r:id="rId23"/>
    <p:sldId id="330" r:id="rId24"/>
    <p:sldId id="331" r:id="rId25"/>
    <p:sldId id="327" r:id="rId26"/>
    <p:sldId id="329" r:id="rId27"/>
    <p:sldId id="340" r:id="rId28"/>
    <p:sldId id="328" r:id="rId29"/>
    <p:sldId id="333" r:id="rId30"/>
  </p:sldIdLst>
  <p:sldSz cx="9144000" cy="6858000" type="screen4x3"/>
  <p:notesSz cx="6761163" cy="9942513"/>
  <p:defaultTextStyle>
    <a:defPPr>
      <a:defRPr lang="uk-UA"/>
    </a:defPPr>
    <a:lvl1pPr algn="l" defTabSz="912813" rtl="0" fontAlgn="base">
      <a:spcBef>
        <a:spcPct val="0"/>
      </a:spcBef>
      <a:spcAft>
        <a:spcPct val="0"/>
      </a:spcAft>
      <a:defRPr b="1" kern="1200">
        <a:solidFill>
          <a:schemeClr val="tx1"/>
        </a:solidFill>
        <a:latin typeface="Arial" charset="0"/>
        <a:ea typeface="+mn-ea"/>
        <a:cs typeface="+mn-cs"/>
      </a:defRPr>
    </a:lvl1pPr>
    <a:lvl2pPr marL="455613" indent="1588" algn="l" defTabSz="912813" rtl="0" fontAlgn="base">
      <a:spcBef>
        <a:spcPct val="0"/>
      </a:spcBef>
      <a:spcAft>
        <a:spcPct val="0"/>
      </a:spcAft>
      <a:defRPr b="1" kern="1200">
        <a:solidFill>
          <a:schemeClr val="tx1"/>
        </a:solidFill>
        <a:latin typeface="Arial" charset="0"/>
        <a:ea typeface="+mn-ea"/>
        <a:cs typeface="+mn-cs"/>
      </a:defRPr>
    </a:lvl2pPr>
    <a:lvl3pPr marL="912813" indent="1588" algn="l" defTabSz="912813" rtl="0" fontAlgn="base">
      <a:spcBef>
        <a:spcPct val="0"/>
      </a:spcBef>
      <a:spcAft>
        <a:spcPct val="0"/>
      </a:spcAft>
      <a:defRPr b="1" kern="1200">
        <a:solidFill>
          <a:schemeClr val="tx1"/>
        </a:solidFill>
        <a:latin typeface="Arial" charset="0"/>
        <a:ea typeface="+mn-ea"/>
        <a:cs typeface="+mn-cs"/>
      </a:defRPr>
    </a:lvl3pPr>
    <a:lvl4pPr marL="1370013" indent="1588" algn="l" defTabSz="912813" rtl="0" fontAlgn="base">
      <a:spcBef>
        <a:spcPct val="0"/>
      </a:spcBef>
      <a:spcAft>
        <a:spcPct val="0"/>
      </a:spcAft>
      <a:defRPr b="1" kern="1200">
        <a:solidFill>
          <a:schemeClr val="tx1"/>
        </a:solidFill>
        <a:latin typeface="Arial" charset="0"/>
        <a:ea typeface="+mn-ea"/>
        <a:cs typeface="+mn-cs"/>
      </a:defRPr>
    </a:lvl4pPr>
    <a:lvl5pPr marL="1827213" indent="1588" algn="l" defTabSz="912813"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283">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ІПАТЕНКО Олена"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6E28"/>
    <a:srgbClr val="0D893C"/>
    <a:srgbClr val="E6F2E6"/>
    <a:srgbClr val="FEFEFE"/>
    <a:srgbClr val="6FCB6F"/>
    <a:srgbClr val="EBE6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Помір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30" autoAdjust="0"/>
    <p:restoredTop sz="94364" autoAdjust="0"/>
  </p:normalViewPr>
  <p:slideViewPr>
    <p:cSldViewPr>
      <p:cViewPr varScale="1">
        <p:scale>
          <a:sx n="73" d="100"/>
          <a:sy n="73" d="100"/>
        </p:scale>
        <p:origin x="1302" y="78"/>
      </p:cViewPr>
      <p:guideLst>
        <p:guide orient="horz" pos="2283"/>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30525" cy="496888"/>
          </a:xfrm>
          <a:prstGeom prst="rect">
            <a:avLst/>
          </a:prstGeom>
        </p:spPr>
        <p:txBody>
          <a:bodyPr vert="horz" lIns="91440" tIns="45720" rIns="91440" bIns="45720" rtlCol="0"/>
          <a:lstStyle>
            <a:lvl1pPr algn="l" defTabSz="914239" fontAlgn="auto">
              <a:spcBef>
                <a:spcPts val="0"/>
              </a:spcBef>
              <a:spcAft>
                <a:spcPts val="0"/>
              </a:spcAft>
              <a:defRPr sz="1200" b="0">
                <a:latin typeface="+mn-lt"/>
              </a:defRPr>
            </a:lvl1pPr>
          </a:lstStyle>
          <a:p>
            <a:pPr>
              <a:defRPr/>
            </a:pPr>
            <a:endParaRPr lang="uk-UA"/>
          </a:p>
        </p:txBody>
      </p:sp>
      <p:sp>
        <p:nvSpPr>
          <p:cNvPr id="3" name="Місце для дати 2"/>
          <p:cNvSpPr>
            <a:spLocks noGrp="1"/>
          </p:cNvSpPr>
          <p:nvPr>
            <p:ph type="dt" sz="quarter" idx="1"/>
          </p:nvPr>
        </p:nvSpPr>
        <p:spPr>
          <a:xfrm>
            <a:off x="3829050" y="0"/>
            <a:ext cx="2930525" cy="496888"/>
          </a:xfrm>
          <a:prstGeom prst="rect">
            <a:avLst/>
          </a:prstGeom>
        </p:spPr>
        <p:txBody>
          <a:bodyPr vert="horz" lIns="91440" tIns="45720" rIns="91440" bIns="45720" rtlCol="0"/>
          <a:lstStyle>
            <a:lvl1pPr algn="r" defTabSz="914239" fontAlgn="auto">
              <a:spcBef>
                <a:spcPts val="0"/>
              </a:spcBef>
              <a:spcAft>
                <a:spcPts val="0"/>
              </a:spcAft>
              <a:defRPr sz="1200" b="0">
                <a:latin typeface="+mn-lt"/>
              </a:defRPr>
            </a:lvl1pPr>
          </a:lstStyle>
          <a:p>
            <a:pPr>
              <a:defRPr/>
            </a:pPr>
            <a:fld id="{13D39C7D-1ACE-4A11-9AC8-4792A405267D}" type="datetimeFigureOut">
              <a:rPr lang="uk-UA"/>
              <a:pPr>
                <a:defRPr/>
              </a:pPr>
              <a:t>30.01.2019</a:t>
            </a:fld>
            <a:endParaRPr lang="uk-UA"/>
          </a:p>
        </p:txBody>
      </p:sp>
      <p:sp>
        <p:nvSpPr>
          <p:cNvPr id="4" name="Місце для нижнього колонтитула 3"/>
          <p:cNvSpPr>
            <a:spLocks noGrp="1"/>
          </p:cNvSpPr>
          <p:nvPr>
            <p:ph type="ftr" sz="quarter" idx="2"/>
          </p:nvPr>
        </p:nvSpPr>
        <p:spPr>
          <a:xfrm>
            <a:off x="0" y="9444038"/>
            <a:ext cx="2930525" cy="496887"/>
          </a:xfrm>
          <a:prstGeom prst="rect">
            <a:avLst/>
          </a:prstGeom>
        </p:spPr>
        <p:txBody>
          <a:bodyPr vert="horz" lIns="91440" tIns="45720" rIns="91440" bIns="45720" rtlCol="0" anchor="b"/>
          <a:lstStyle>
            <a:lvl1pPr algn="l" defTabSz="914239" fontAlgn="auto">
              <a:spcBef>
                <a:spcPts val="0"/>
              </a:spcBef>
              <a:spcAft>
                <a:spcPts val="0"/>
              </a:spcAft>
              <a:defRPr sz="1200" b="0">
                <a:latin typeface="+mn-lt"/>
              </a:defRPr>
            </a:lvl1pPr>
          </a:lstStyle>
          <a:p>
            <a:pPr>
              <a:defRPr/>
            </a:pPr>
            <a:endParaRPr lang="uk-UA"/>
          </a:p>
        </p:txBody>
      </p:sp>
      <p:sp>
        <p:nvSpPr>
          <p:cNvPr id="5" name="Місце для номера слайда 4"/>
          <p:cNvSpPr>
            <a:spLocks noGrp="1"/>
          </p:cNvSpPr>
          <p:nvPr>
            <p:ph type="sldNum" sz="quarter" idx="3"/>
          </p:nvPr>
        </p:nvSpPr>
        <p:spPr>
          <a:xfrm>
            <a:off x="3829050" y="9444038"/>
            <a:ext cx="2930525" cy="496887"/>
          </a:xfrm>
          <a:prstGeom prst="rect">
            <a:avLst/>
          </a:prstGeom>
        </p:spPr>
        <p:txBody>
          <a:bodyPr vert="horz" lIns="91440" tIns="45720" rIns="91440" bIns="45720" rtlCol="0" anchor="b"/>
          <a:lstStyle>
            <a:lvl1pPr algn="r" defTabSz="914239" fontAlgn="auto">
              <a:spcBef>
                <a:spcPts val="0"/>
              </a:spcBef>
              <a:spcAft>
                <a:spcPts val="0"/>
              </a:spcAft>
              <a:defRPr sz="1200" b="0">
                <a:latin typeface="+mn-lt"/>
              </a:defRPr>
            </a:lvl1pPr>
          </a:lstStyle>
          <a:p>
            <a:pPr>
              <a:defRPr/>
            </a:pPr>
            <a:fld id="{F3CFAF69-12BD-4B8F-9187-88B073136B08}" type="slidenum">
              <a:rPr lang="uk-UA"/>
              <a:pPr>
                <a:defRPr/>
              </a:pPr>
              <a:t>‹#›</a:t>
            </a:fld>
            <a:endParaRPr lang="uk-UA"/>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30525" cy="496888"/>
          </a:xfrm>
          <a:prstGeom prst="rect">
            <a:avLst/>
          </a:prstGeom>
        </p:spPr>
        <p:txBody>
          <a:bodyPr vert="horz" lIns="91440" tIns="45720" rIns="91440" bIns="45720" rtlCol="0"/>
          <a:lstStyle>
            <a:lvl1pPr algn="l" defTabSz="914239" fontAlgn="auto">
              <a:spcBef>
                <a:spcPts val="0"/>
              </a:spcBef>
              <a:spcAft>
                <a:spcPts val="0"/>
              </a:spcAft>
              <a:defRPr sz="1200" b="0">
                <a:latin typeface="+mn-lt"/>
              </a:defRPr>
            </a:lvl1pPr>
          </a:lstStyle>
          <a:p>
            <a:pPr>
              <a:defRPr/>
            </a:pPr>
            <a:endParaRPr lang="uk-UA"/>
          </a:p>
        </p:txBody>
      </p:sp>
      <p:sp>
        <p:nvSpPr>
          <p:cNvPr id="3" name="Місце для дати 2"/>
          <p:cNvSpPr>
            <a:spLocks noGrp="1"/>
          </p:cNvSpPr>
          <p:nvPr>
            <p:ph type="dt" idx="1"/>
          </p:nvPr>
        </p:nvSpPr>
        <p:spPr>
          <a:xfrm>
            <a:off x="3829050" y="0"/>
            <a:ext cx="2930525" cy="496888"/>
          </a:xfrm>
          <a:prstGeom prst="rect">
            <a:avLst/>
          </a:prstGeom>
        </p:spPr>
        <p:txBody>
          <a:bodyPr vert="horz" lIns="91440" tIns="45720" rIns="91440" bIns="45720" rtlCol="0"/>
          <a:lstStyle>
            <a:lvl1pPr algn="r" defTabSz="914239" fontAlgn="auto">
              <a:spcBef>
                <a:spcPts val="0"/>
              </a:spcBef>
              <a:spcAft>
                <a:spcPts val="0"/>
              </a:spcAft>
              <a:defRPr sz="1200" b="0">
                <a:latin typeface="+mn-lt"/>
              </a:defRPr>
            </a:lvl1pPr>
          </a:lstStyle>
          <a:p>
            <a:pPr>
              <a:defRPr/>
            </a:pPr>
            <a:fld id="{06E31848-07BF-4101-B248-D6705659BBBB}" type="datetimeFigureOut">
              <a:rPr lang="uk-UA"/>
              <a:pPr>
                <a:defRPr/>
              </a:pPr>
              <a:t>30.01.2019</a:t>
            </a:fld>
            <a:endParaRPr lang="uk-UA"/>
          </a:p>
        </p:txBody>
      </p:sp>
      <p:sp>
        <p:nvSpPr>
          <p:cNvPr id="4" name="Місце для зображення 3"/>
          <p:cNvSpPr>
            <a:spLocks noGrp="1" noRot="1" noChangeAspect="1"/>
          </p:cNvSpPr>
          <p:nvPr>
            <p:ph type="sldImg" idx="2"/>
          </p:nvPr>
        </p:nvSpPr>
        <p:spPr>
          <a:xfrm>
            <a:off x="893763" y="746125"/>
            <a:ext cx="4973637" cy="3729038"/>
          </a:xfrm>
          <a:prstGeom prst="rect">
            <a:avLst/>
          </a:prstGeom>
          <a:noFill/>
          <a:ln w="12700">
            <a:solidFill>
              <a:prstClr val="black"/>
            </a:solidFill>
          </a:ln>
        </p:spPr>
        <p:txBody>
          <a:bodyPr vert="horz" lIns="91440" tIns="45720" rIns="91440" bIns="45720" rtlCol="0" anchor="ctr"/>
          <a:lstStyle/>
          <a:p>
            <a:pPr lvl="0"/>
            <a:endParaRPr lang="uk-UA" noProof="0"/>
          </a:p>
        </p:txBody>
      </p:sp>
      <p:sp>
        <p:nvSpPr>
          <p:cNvPr id="5" name="Місце для нотаток 4"/>
          <p:cNvSpPr>
            <a:spLocks noGrp="1"/>
          </p:cNvSpPr>
          <p:nvPr>
            <p:ph type="body" sz="quarter" idx="3"/>
          </p:nvPr>
        </p:nvSpPr>
        <p:spPr>
          <a:xfrm>
            <a:off x="676275" y="4722813"/>
            <a:ext cx="5408613" cy="4473575"/>
          </a:xfrm>
          <a:prstGeom prst="rect">
            <a:avLst/>
          </a:prstGeom>
        </p:spPr>
        <p:txBody>
          <a:bodyPr vert="horz" lIns="91440" tIns="45720" rIns="91440" bIns="45720" rtlCol="0"/>
          <a:lstStyle/>
          <a:p>
            <a:pPr lvl="0"/>
            <a:r>
              <a:rPr lang="uk-UA" noProof="0" smtClean="0"/>
              <a:t>Зразок тексту</a:t>
            </a:r>
          </a:p>
          <a:p>
            <a:pPr lvl="1"/>
            <a:r>
              <a:rPr lang="uk-UA" noProof="0" smtClean="0"/>
              <a:t>Другий рівень</a:t>
            </a:r>
          </a:p>
          <a:p>
            <a:pPr lvl="2"/>
            <a:r>
              <a:rPr lang="uk-UA" noProof="0" smtClean="0"/>
              <a:t>Третій рівень</a:t>
            </a:r>
          </a:p>
          <a:p>
            <a:pPr lvl="3"/>
            <a:r>
              <a:rPr lang="uk-UA" noProof="0" smtClean="0"/>
              <a:t>Четвертий рівень</a:t>
            </a:r>
          </a:p>
          <a:p>
            <a:pPr lvl="4"/>
            <a:r>
              <a:rPr lang="uk-UA" noProof="0" smtClean="0"/>
              <a:t>П'ятий рівень</a:t>
            </a:r>
            <a:endParaRPr lang="uk-UA" noProof="0"/>
          </a:p>
        </p:txBody>
      </p:sp>
      <p:sp>
        <p:nvSpPr>
          <p:cNvPr id="6" name="Місце для нижнього колонтитула 5"/>
          <p:cNvSpPr>
            <a:spLocks noGrp="1"/>
          </p:cNvSpPr>
          <p:nvPr>
            <p:ph type="ftr" sz="quarter" idx="4"/>
          </p:nvPr>
        </p:nvSpPr>
        <p:spPr>
          <a:xfrm>
            <a:off x="0" y="9444038"/>
            <a:ext cx="2930525" cy="496887"/>
          </a:xfrm>
          <a:prstGeom prst="rect">
            <a:avLst/>
          </a:prstGeom>
        </p:spPr>
        <p:txBody>
          <a:bodyPr vert="horz" lIns="91440" tIns="45720" rIns="91440" bIns="45720" rtlCol="0" anchor="b"/>
          <a:lstStyle>
            <a:lvl1pPr algn="l" defTabSz="914239" fontAlgn="auto">
              <a:spcBef>
                <a:spcPts val="0"/>
              </a:spcBef>
              <a:spcAft>
                <a:spcPts val="0"/>
              </a:spcAft>
              <a:defRPr sz="1200" b="0">
                <a:latin typeface="+mn-lt"/>
              </a:defRPr>
            </a:lvl1pPr>
          </a:lstStyle>
          <a:p>
            <a:pPr>
              <a:defRPr/>
            </a:pPr>
            <a:endParaRPr lang="uk-UA"/>
          </a:p>
        </p:txBody>
      </p:sp>
      <p:sp>
        <p:nvSpPr>
          <p:cNvPr id="7" name="Місце для номера слайда 6"/>
          <p:cNvSpPr>
            <a:spLocks noGrp="1"/>
          </p:cNvSpPr>
          <p:nvPr>
            <p:ph type="sldNum" sz="quarter" idx="5"/>
          </p:nvPr>
        </p:nvSpPr>
        <p:spPr>
          <a:xfrm>
            <a:off x="3829050" y="9444038"/>
            <a:ext cx="2930525" cy="496887"/>
          </a:xfrm>
          <a:prstGeom prst="rect">
            <a:avLst/>
          </a:prstGeom>
        </p:spPr>
        <p:txBody>
          <a:bodyPr vert="horz" lIns="91440" tIns="45720" rIns="91440" bIns="45720" rtlCol="0" anchor="b"/>
          <a:lstStyle>
            <a:lvl1pPr algn="r" defTabSz="914239" fontAlgn="auto">
              <a:spcBef>
                <a:spcPts val="0"/>
              </a:spcBef>
              <a:spcAft>
                <a:spcPts val="0"/>
              </a:spcAft>
              <a:defRPr sz="1200" b="0">
                <a:latin typeface="+mn-lt"/>
              </a:defRPr>
            </a:lvl1pPr>
          </a:lstStyle>
          <a:p>
            <a:pPr>
              <a:defRPr/>
            </a:pPr>
            <a:fld id="{374878BC-2078-4906-905E-ED7C12F4F8A9}" type="slidenum">
              <a:rPr lang="uk-UA"/>
              <a:pPr>
                <a:defRPr/>
              </a:pPr>
              <a:t>‹#›</a:t>
            </a:fld>
            <a:endParaRPr lang="uk-UA"/>
          </a:p>
        </p:txBody>
      </p:sp>
    </p:spTree>
  </p:cSld>
  <p:clrMap bg1="lt1" tx1="dk1" bg2="lt2" tx2="dk2" accent1="accent1" accent2="accent2" accent3="accent3" accent4="accent4" accent5="accent5" accent6="accent6" hlink="hlink" folHlink="folHlink"/>
  <p:notesStyle>
    <a:lvl1pPr algn="l" defTabSz="912813" rtl="0" eaLnBrk="0" fontAlgn="base" hangingPunct="0">
      <a:spcBef>
        <a:spcPct val="30000"/>
      </a:spcBef>
      <a:spcAft>
        <a:spcPct val="0"/>
      </a:spcAft>
      <a:defRPr sz="1200" kern="1200">
        <a:solidFill>
          <a:schemeClr val="tx1"/>
        </a:solidFill>
        <a:latin typeface="+mn-lt"/>
        <a:ea typeface="+mn-ea"/>
        <a:cs typeface="+mn-cs"/>
      </a:defRPr>
    </a:lvl1pPr>
    <a:lvl2pPr marL="455613" algn="l" defTabSz="912813" rtl="0" eaLnBrk="0" fontAlgn="base" hangingPunct="0">
      <a:spcBef>
        <a:spcPct val="30000"/>
      </a:spcBef>
      <a:spcAft>
        <a:spcPct val="0"/>
      </a:spcAft>
      <a:defRPr sz="1200" kern="1200">
        <a:solidFill>
          <a:schemeClr val="tx1"/>
        </a:solidFill>
        <a:latin typeface="+mn-lt"/>
        <a:ea typeface="+mn-ea"/>
        <a:cs typeface="+mn-cs"/>
      </a:defRPr>
    </a:lvl2pPr>
    <a:lvl3pPr marL="912813" algn="l" defTabSz="912813" rtl="0" eaLnBrk="0" fontAlgn="base" hangingPunct="0">
      <a:spcBef>
        <a:spcPct val="30000"/>
      </a:spcBef>
      <a:spcAft>
        <a:spcPct val="0"/>
      </a:spcAft>
      <a:defRPr sz="1200" kern="1200">
        <a:solidFill>
          <a:schemeClr val="tx1"/>
        </a:solidFill>
        <a:latin typeface="+mn-lt"/>
        <a:ea typeface="+mn-ea"/>
        <a:cs typeface="+mn-cs"/>
      </a:defRPr>
    </a:lvl3pPr>
    <a:lvl4pPr marL="1370013" algn="l" defTabSz="912813" rtl="0" eaLnBrk="0" fontAlgn="base" hangingPunct="0">
      <a:spcBef>
        <a:spcPct val="30000"/>
      </a:spcBef>
      <a:spcAft>
        <a:spcPct val="0"/>
      </a:spcAft>
      <a:defRPr sz="1200" kern="1200">
        <a:solidFill>
          <a:schemeClr val="tx1"/>
        </a:solidFill>
        <a:latin typeface="+mn-lt"/>
        <a:ea typeface="+mn-ea"/>
        <a:cs typeface="+mn-cs"/>
      </a:defRPr>
    </a:lvl4pPr>
    <a:lvl5pPr marL="1827213" algn="l" defTabSz="912813" rtl="0" eaLnBrk="0" fontAlgn="base" hangingPunct="0">
      <a:spcBef>
        <a:spcPct val="30000"/>
      </a:spcBef>
      <a:spcAft>
        <a:spcPct val="0"/>
      </a:spcAft>
      <a:defRPr sz="1200" kern="1200">
        <a:solidFill>
          <a:schemeClr val="tx1"/>
        </a:solidFill>
        <a:latin typeface="+mn-lt"/>
        <a:ea typeface="+mn-ea"/>
        <a:cs typeface="+mn-cs"/>
      </a:defRPr>
    </a:lvl5pPr>
    <a:lvl6pPr marL="2285596" algn="l" defTabSz="914239" rtl="0" eaLnBrk="1" latinLnBrk="0" hangingPunct="1">
      <a:defRPr sz="1200" kern="1200">
        <a:solidFill>
          <a:schemeClr val="tx1"/>
        </a:solidFill>
        <a:latin typeface="+mn-lt"/>
        <a:ea typeface="+mn-ea"/>
        <a:cs typeface="+mn-cs"/>
      </a:defRPr>
    </a:lvl6pPr>
    <a:lvl7pPr marL="2742716" algn="l" defTabSz="914239" rtl="0" eaLnBrk="1" latinLnBrk="0" hangingPunct="1">
      <a:defRPr sz="1200" kern="1200">
        <a:solidFill>
          <a:schemeClr val="tx1"/>
        </a:solidFill>
        <a:latin typeface="+mn-lt"/>
        <a:ea typeface="+mn-ea"/>
        <a:cs typeface="+mn-cs"/>
      </a:defRPr>
    </a:lvl7pPr>
    <a:lvl8pPr marL="3199835" algn="l" defTabSz="914239" rtl="0" eaLnBrk="1" latinLnBrk="0" hangingPunct="1">
      <a:defRPr sz="1200" kern="1200">
        <a:solidFill>
          <a:schemeClr val="tx1"/>
        </a:solidFill>
        <a:latin typeface="+mn-lt"/>
        <a:ea typeface="+mn-ea"/>
        <a:cs typeface="+mn-cs"/>
      </a:defRPr>
    </a:lvl8pPr>
    <a:lvl9pPr marL="3656954" algn="l" defTabSz="914239"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6"/>
            <a:ext cx="7772400" cy="1470025"/>
          </a:xfrm>
        </p:spPr>
        <p:txBody>
          <a:bodyPr/>
          <a:lstStyle/>
          <a:p>
            <a:r>
              <a:rPr lang="uk-UA" smtClean="0"/>
              <a:t>Зразок заголовка</a:t>
            </a:r>
            <a:endParaRPr lang="uk-UA"/>
          </a:p>
        </p:txBody>
      </p:sp>
      <p:sp>
        <p:nvSpPr>
          <p:cNvPr id="3" name="Підзаголовок 2"/>
          <p:cNvSpPr>
            <a:spLocks noGrp="1"/>
          </p:cNvSpPr>
          <p:nvPr>
            <p:ph type="subTitle" idx="1"/>
          </p:nvPr>
        </p:nvSpPr>
        <p:spPr>
          <a:xfrm>
            <a:off x="1371600" y="3886201"/>
            <a:ext cx="6400800" cy="1752600"/>
          </a:xfrm>
        </p:spPr>
        <p:txBody>
          <a:bodyPr/>
          <a:lstStyle>
            <a:lvl1pPr marL="0" indent="0" algn="ctr">
              <a:buNone/>
              <a:defRPr>
                <a:solidFill>
                  <a:schemeClr val="tx1">
                    <a:tint val="75000"/>
                  </a:schemeClr>
                </a:solidFill>
              </a:defRPr>
            </a:lvl1pPr>
            <a:lvl2pPr marL="457119" indent="0" algn="ctr">
              <a:buNone/>
              <a:defRPr>
                <a:solidFill>
                  <a:schemeClr val="tx1">
                    <a:tint val="75000"/>
                  </a:schemeClr>
                </a:solidFill>
              </a:defRPr>
            </a:lvl2pPr>
            <a:lvl3pPr marL="914239" indent="0" algn="ctr">
              <a:buNone/>
              <a:defRPr>
                <a:solidFill>
                  <a:schemeClr val="tx1">
                    <a:tint val="75000"/>
                  </a:schemeClr>
                </a:solidFill>
              </a:defRPr>
            </a:lvl3pPr>
            <a:lvl4pPr marL="1371358" indent="0" algn="ctr">
              <a:buNone/>
              <a:defRPr>
                <a:solidFill>
                  <a:schemeClr val="tx1">
                    <a:tint val="75000"/>
                  </a:schemeClr>
                </a:solidFill>
              </a:defRPr>
            </a:lvl4pPr>
            <a:lvl5pPr marL="1828477" indent="0" algn="ctr">
              <a:buNone/>
              <a:defRPr>
                <a:solidFill>
                  <a:schemeClr val="tx1">
                    <a:tint val="75000"/>
                  </a:schemeClr>
                </a:solidFill>
              </a:defRPr>
            </a:lvl5pPr>
            <a:lvl6pPr marL="2285596" indent="0" algn="ctr">
              <a:buNone/>
              <a:defRPr>
                <a:solidFill>
                  <a:schemeClr val="tx1">
                    <a:tint val="75000"/>
                  </a:schemeClr>
                </a:solidFill>
              </a:defRPr>
            </a:lvl6pPr>
            <a:lvl7pPr marL="2742716" indent="0" algn="ctr">
              <a:buNone/>
              <a:defRPr>
                <a:solidFill>
                  <a:schemeClr val="tx1">
                    <a:tint val="75000"/>
                  </a:schemeClr>
                </a:solidFill>
              </a:defRPr>
            </a:lvl7pPr>
            <a:lvl8pPr marL="3199835" indent="0" algn="ctr">
              <a:buNone/>
              <a:defRPr>
                <a:solidFill>
                  <a:schemeClr val="tx1">
                    <a:tint val="75000"/>
                  </a:schemeClr>
                </a:solidFill>
              </a:defRPr>
            </a:lvl8pPr>
            <a:lvl9pPr marL="3656954" indent="0" algn="ctr">
              <a:buNone/>
              <a:defRPr>
                <a:solidFill>
                  <a:schemeClr val="tx1">
                    <a:tint val="75000"/>
                  </a:schemeClr>
                </a:solidFill>
              </a:defRPr>
            </a:lvl9pPr>
          </a:lstStyle>
          <a:p>
            <a:r>
              <a:rPr lang="uk-UA" smtClean="0"/>
              <a:t>Зразок підзаголовка</a:t>
            </a:r>
            <a:endParaRPr lang="uk-UA"/>
          </a:p>
        </p:txBody>
      </p:sp>
      <p:sp>
        <p:nvSpPr>
          <p:cNvPr id="4" name="Місце для дати 3"/>
          <p:cNvSpPr>
            <a:spLocks noGrp="1"/>
          </p:cNvSpPr>
          <p:nvPr>
            <p:ph type="dt" sz="half" idx="10"/>
          </p:nvPr>
        </p:nvSpPr>
        <p:spPr/>
        <p:txBody>
          <a:bodyPr/>
          <a:lstStyle>
            <a:lvl1pPr>
              <a:defRPr/>
            </a:lvl1pPr>
          </a:lstStyle>
          <a:p>
            <a:pPr>
              <a:defRPr/>
            </a:pPr>
            <a:fld id="{EECC88CC-4534-4C98-B60F-8A8DA6D88704}" type="datetimeFigureOut">
              <a:rPr lang="uk-UA"/>
              <a:pPr>
                <a:defRPr/>
              </a:pPr>
              <a:t>30.01.2019</a:t>
            </a:fld>
            <a:endParaRPr lang="uk-UA"/>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p:cNvSpPr>
            <a:spLocks noGrp="1"/>
          </p:cNvSpPr>
          <p:nvPr>
            <p:ph type="sldNum" sz="quarter" idx="12"/>
          </p:nvPr>
        </p:nvSpPr>
        <p:spPr/>
        <p:txBody>
          <a:bodyPr/>
          <a:lstStyle>
            <a:lvl1pPr>
              <a:defRPr/>
            </a:lvl1pPr>
          </a:lstStyle>
          <a:p>
            <a:pPr>
              <a:defRPr/>
            </a:pPr>
            <a:fld id="{7D3E3361-F377-4E27-AEDE-4ED7B64FA78B}" type="slidenum">
              <a:rPr lang="uk-UA"/>
              <a:pPr>
                <a:defRPr/>
              </a:pPr>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lvl1pPr>
              <a:defRPr/>
            </a:lvl1pPr>
          </a:lstStyle>
          <a:p>
            <a:pPr>
              <a:defRPr/>
            </a:pPr>
            <a:fld id="{BA6B37C6-28FA-4BC6-9BC3-21D7D8BDC753}" type="datetimeFigureOut">
              <a:rPr lang="uk-UA"/>
              <a:pPr>
                <a:defRPr/>
              </a:pPr>
              <a:t>30.01.2019</a:t>
            </a:fld>
            <a:endParaRPr lang="uk-UA"/>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p:cNvSpPr>
            <a:spLocks noGrp="1"/>
          </p:cNvSpPr>
          <p:nvPr>
            <p:ph type="sldNum" sz="quarter" idx="12"/>
          </p:nvPr>
        </p:nvSpPr>
        <p:spPr/>
        <p:txBody>
          <a:bodyPr/>
          <a:lstStyle>
            <a:lvl1pPr>
              <a:defRPr/>
            </a:lvl1pPr>
          </a:lstStyle>
          <a:p>
            <a:pPr>
              <a:defRPr/>
            </a:pPr>
            <a:fld id="{A52AFFC1-15F7-4BA9-88C8-B12C829E69A3}" type="slidenum">
              <a:rPr lang="uk-UA"/>
              <a:pPr>
                <a:defRPr/>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6629400" y="274639"/>
            <a:ext cx="2057400" cy="5851525"/>
          </a:xfrm>
        </p:spPr>
        <p:txBody>
          <a:bodyPr vert="eaVert"/>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a:xfrm>
            <a:off x="457200" y="274639"/>
            <a:ext cx="6019800" cy="5851525"/>
          </a:xfrm>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lvl1pPr>
              <a:defRPr/>
            </a:lvl1pPr>
          </a:lstStyle>
          <a:p>
            <a:pPr>
              <a:defRPr/>
            </a:pPr>
            <a:fld id="{0D1E638D-7388-4633-88F2-8DCD6DCAC3C5}" type="datetimeFigureOut">
              <a:rPr lang="uk-UA"/>
              <a:pPr>
                <a:defRPr/>
              </a:pPr>
              <a:t>30.01.2019</a:t>
            </a:fld>
            <a:endParaRPr lang="uk-UA"/>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p:cNvSpPr>
            <a:spLocks noGrp="1"/>
          </p:cNvSpPr>
          <p:nvPr>
            <p:ph type="sldNum" sz="quarter" idx="12"/>
          </p:nvPr>
        </p:nvSpPr>
        <p:spPr/>
        <p:txBody>
          <a:bodyPr/>
          <a:lstStyle>
            <a:lvl1pPr>
              <a:defRPr/>
            </a:lvl1pPr>
          </a:lstStyle>
          <a:p>
            <a:pPr>
              <a:defRPr/>
            </a:pPr>
            <a:fld id="{6F7BA939-33F8-45CD-A302-8403FE53D062}" type="slidenum">
              <a:rPr lang="uk-UA"/>
              <a:pPr>
                <a:defRPr/>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idx="1"/>
          </p:nvPr>
        </p:nvSpPr>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lvl1pPr>
              <a:defRPr/>
            </a:lvl1pPr>
          </a:lstStyle>
          <a:p>
            <a:pPr>
              <a:defRPr/>
            </a:pPr>
            <a:fld id="{C2F5D173-60B5-4994-A642-1345236BB4D4}" type="datetimeFigureOut">
              <a:rPr lang="uk-UA"/>
              <a:pPr>
                <a:defRPr/>
              </a:pPr>
              <a:t>30.01.2019</a:t>
            </a:fld>
            <a:endParaRPr lang="uk-UA"/>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p:cNvSpPr>
            <a:spLocks noGrp="1"/>
          </p:cNvSpPr>
          <p:nvPr>
            <p:ph type="sldNum" sz="quarter" idx="12"/>
          </p:nvPr>
        </p:nvSpPr>
        <p:spPr/>
        <p:txBody>
          <a:bodyPr/>
          <a:lstStyle>
            <a:lvl1pPr>
              <a:defRPr/>
            </a:lvl1pPr>
          </a:lstStyle>
          <a:p>
            <a:pPr>
              <a:defRPr/>
            </a:pPr>
            <a:fld id="{5DF1EAD3-00E0-435B-B720-DFDDBEDFB9A2}" type="slidenum">
              <a:rPr lang="uk-UA"/>
              <a:pPr>
                <a:defRPr/>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1"/>
            <a:ext cx="7772400" cy="1362075"/>
          </a:xfrm>
        </p:spPr>
        <p:txBody>
          <a:bodyPr anchor="t"/>
          <a:lstStyle>
            <a:lvl1pPr algn="l">
              <a:defRPr sz="4000" b="1" cap="all"/>
            </a:lvl1pPr>
          </a:lstStyle>
          <a:p>
            <a:r>
              <a:rPr lang="uk-UA" smtClean="0"/>
              <a:t>Зразок заголовка</a:t>
            </a:r>
            <a:endParaRPr lang="uk-UA"/>
          </a:p>
        </p:txBody>
      </p:sp>
      <p:sp>
        <p:nvSpPr>
          <p:cNvPr id="3" name="Місце для тексту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119" indent="0">
              <a:buNone/>
              <a:defRPr sz="1800">
                <a:solidFill>
                  <a:schemeClr val="tx1">
                    <a:tint val="75000"/>
                  </a:schemeClr>
                </a:solidFill>
              </a:defRPr>
            </a:lvl2pPr>
            <a:lvl3pPr marL="914239" indent="0">
              <a:buNone/>
              <a:defRPr sz="1600">
                <a:solidFill>
                  <a:schemeClr val="tx1">
                    <a:tint val="75000"/>
                  </a:schemeClr>
                </a:solidFill>
              </a:defRPr>
            </a:lvl3pPr>
            <a:lvl4pPr marL="1371358" indent="0">
              <a:buNone/>
              <a:defRPr sz="1400">
                <a:solidFill>
                  <a:schemeClr val="tx1">
                    <a:tint val="75000"/>
                  </a:schemeClr>
                </a:solidFill>
              </a:defRPr>
            </a:lvl4pPr>
            <a:lvl5pPr marL="1828477" indent="0">
              <a:buNone/>
              <a:defRPr sz="1400">
                <a:solidFill>
                  <a:schemeClr val="tx1">
                    <a:tint val="75000"/>
                  </a:schemeClr>
                </a:solidFill>
              </a:defRPr>
            </a:lvl5pPr>
            <a:lvl6pPr marL="2285596" indent="0">
              <a:buNone/>
              <a:defRPr sz="1400">
                <a:solidFill>
                  <a:schemeClr val="tx1">
                    <a:tint val="75000"/>
                  </a:schemeClr>
                </a:solidFill>
              </a:defRPr>
            </a:lvl6pPr>
            <a:lvl7pPr marL="2742716" indent="0">
              <a:buNone/>
              <a:defRPr sz="1400">
                <a:solidFill>
                  <a:schemeClr val="tx1">
                    <a:tint val="75000"/>
                  </a:schemeClr>
                </a:solidFill>
              </a:defRPr>
            </a:lvl7pPr>
            <a:lvl8pPr marL="3199835" indent="0">
              <a:buNone/>
              <a:defRPr sz="1400">
                <a:solidFill>
                  <a:schemeClr val="tx1">
                    <a:tint val="75000"/>
                  </a:schemeClr>
                </a:solidFill>
              </a:defRPr>
            </a:lvl8pPr>
            <a:lvl9pPr marL="3656954" indent="0">
              <a:buNone/>
              <a:defRPr sz="1400">
                <a:solidFill>
                  <a:schemeClr val="tx1">
                    <a:tint val="75000"/>
                  </a:schemeClr>
                </a:solidFill>
              </a:defRPr>
            </a:lvl9pPr>
          </a:lstStyle>
          <a:p>
            <a:pPr lvl="0"/>
            <a:r>
              <a:rPr lang="uk-UA" smtClean="0"/>
              <a:t>Зразок тексту</a:t>
            </a:r>
          </a:p>
        </p:txBody>
      </p:sp>
      <p:sp>
        <p:nvSpPr>
          <p:cNvPr id="4" name="Місце для дати 3"/>
          <p:cNvSpPr>
            <a:spLocks noGrp="1"/>
          </p:cNvSpPr>
          <p:nvPr>
            <p:ph type="dt" sz="half" idx="10"/>
          </p:nvPr>
        </p:nvSpPr>
        <p:spPr/>
        <p:txBody>
          <a:bodyPr/>
          <a:lstStyle>
            <a:lvl1pPr>
              <a:defRPr/>
            </a:lvl1pPr>
          </a:lstStyle>
          <a:p>
            <a:pPr>
              <a:defRPr/>
            </a:pPr>
            <a:fld id="{BA2AE1BD-4AF1-4971-AEEF-6D2DBD258169}" type="datetimeFigureOut">
              <a:rPr lang="uk-UA"/>
              <a:pPr>
                <a:defRPr/>
              </a:pPr>
              <a:t>30.01.2019</a:t>
            </a:fld>
            <a:endParaRPr lang="uk-UA"/>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p:cNvSpPr>
            <a:spLocks noGrp="1"/>
          </p:cNvSpPr>
          <p:nvPr>
            <p:ph type="sldNum" sz="quarter" idx="12"/>
          </p:nvPr>
        </p:nvSpPr>
        <p:spPr/>
        <p:txBody>
          <a:bodyPr/>
          <a:lstStyle>
            <a:lvl1pPr>
              <a:defRPr/>
            </a:lvl1pPr>
          </a:lstStyle>
          <a:p>
            <a:pPr>
              <a:defRPr/>
            </a:pPr>
            <a:fld id="{B07A9DB5-AB79-46D4-84B4-552B1ECB0B2B}" type="slidenum">
              <a:rPr lang="uk-UA"/>
              <a:pPr>
                <a:defRPr/>
              </a:pPr>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вмісту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дати 3"/>
          <p:cNvSpPr>
            <a:spLocks noGrp="1"/>
          </p:cNvSpPr>
          <p:nvPr>
            <p:ph type="dt" sz="half" idx="10"/>
          </p:nvPr>
        </p:nvSpPr>
        <p:spPr/>
        <p:txBody>
          <a:bodyPr/>
          <a:lstStyle>
            <a:lvl1pPr>
              <a:defRPr/>
            </a:lvl1pPr>
          </a:lstStyle>
          <a:p>
            <a:pPr>
              <a:defRPr/>
            </a:pPr>
            <a:fld id="{8E9862A5-5FB0-4D21-9739-6AB26C5D2023}" type="datetimeFigureOut">
              <a:rPr lang="uk-UA"/>
              <a:pPr>
                <a:defRPr/>
              </a:pPr>
              <a:t>30.01.2019</a:t>
            </a:fld>
            <a:endParaRPr lang="uk-UA"/>
          </a:p>
        </p:txBody>
      </p:sp>
      <p:sp>
        <p:nvSpPr>
          <p:cNvPr id="6"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7" name="Місце для номера слайда 5"/>
          <p:cNvSpPr>
            <a:spLocks noGrp="1"/>
          </p:cNvSpPr>
          <p:nvPr>
            <p:ph type="sldNum" sz="quarter" idx="12"/>
          </p:nvPr>
        </p:nvSpPr>
        <p:spPr/>
        <p:txBody>
          <a:bodyPr/>
          <a:lstStyle>
            <a:lvl1pPr>
              <a:defRPr/>
            </a:lvl1pPr>
          </a:lstStyle>
          <a:p>
            <a:pPr>
              <a:defRPr/>
            </a:pPr>
            <a:fld id="{F7EBD6C8-B734-4BE1-B125-E9B45772BBD6}" type="slidenum">
              <a:rPr lang="uk-UA"/>
              <a:pPr>
                <a:defRPr/>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uk-UA" smtClean="0"/>
              <a:t>Зразок заголовка</a:t>
            </a:r>
            <a:endParaRPr lang="uk-UA"/>
          </a:p>
        </p:txBody>
      </p:sp>
      <p:sp>
        <p:nvSpPr>
          <p:cNvPr id="3" name="Місце для тексту 2"/>
          <p:cNvSpPr>
            <a:spLocks noGrp="1"/>
          </p:cNvSpPr>
          <p:nvPr>
            <p:ph type="body" idx="1"/>
          </p:nvPr>
        </p:nvSpPr>
        <p:spPr>
          <a:xfrm>
            <a:off x="457200" y="1535113"/>
            <a:ext cx="4040188" cy="639762"/>
          </a:xfrm>
        </p:spPr>
        <p:txBody>
          <a:bodyPr anchor="b"/>
          <a:lstStyle>
            <a:lvl1pPr marL="0" indent="0">
              <a:buNone/>
              <a:defRPr sz="2400" b="1"/>
            </a:lvl1pPr>
            <a:lvl2pPr marL="457119" indent="0">
              <a:buNone/>
              <a:defRPr sz="2000" b="1"/>
            </a:lvl2pPr>
            <a:lvl3pPr marL="914239" indent="0">
              <a:buNone/>
              <a:defRPr sz="1800" b="1"/>
            </a:lvl3pPr>
            <a:lvl4pPr marL="1371358" indent="0">
              <a:buNone/>
              <a:defRPr sz="1600" b="1"/>
            </a:lvl4pPr>
            <a:lvl5pPr marL="1828477" indent="0">
              <a:buNone/>
              <a:defRPr sz="1600" b="1"/>
            </a:lvl5pPr>
            <a:lvl6pPr marL="2285596" indent="0">
              <a:buNone/>
              <a:defRPr sz="1600" b="1"/>
            </a:lvl6pPr>
            <a:lvl7pPr marL="2742716" indent="0">
              <a:buNone/>
              <a:defRPr sz="1600" b="1"/>
            </a:lvl7pPr>
            <a:lvl8pPr marL="3199835" indent="0">
              <a:buNone/>
              <a:defRPr sz="1600" b="1"/>
            </a:lvl8pPr>
            <a:lvl9pPr marL="3656954" indent="0">
              <a:buNone/>
              <a:defRPr sz="1600" b="1"/>
            </a:lvl9pPr>
          </a:lstStyle>
          <a:p>
            <a:pPr lvl="0"/>
            <a:r>
              <a:rPr lang="uk-UA" smtClean="0"/>
              <a:t>Зразок тексту</a:t>
            </a:r>
          </a:p>
        </p:txBody>
      </p:sp>
      <p:sp>
        <p:nvSpPr>
          <p:cNvPr id="4" name="Місце для вмісту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тексту 4"/>
          <p:cNvSpPr>
            <a:spLocks noGrp="1"/>
          </p:cNvSpPr>
          <p:nvPr>
            <p:ph type="body" sz="quarter" idx="3"/>
          </p:nvPr>
        </p:nvSpPr>
        <p:spPr>
          <a:xfrm>
            <a:off x="4645026" y="1535113"/>
            <a:ext cx="4041775" cy="639762"/>
          </a:xfrm>
        </p:spPr>
        <p:txBody>
          <a:bodyPr anchor="b"/>
          <a:lstStyle>
            <a:lvl1pPr marL="0" indent="0">
              <a:buNone/>
              <a:defRPr sz="2400" b="1"/>
            </a:lvl1pPr>
            <a:lvl2pPr marL="457119" indent="0">
              <a:buNone/>
              <a:defRPr sz="2000" b="1"/>
            </a:lvl2pPr>
            <a:lvl3pPr marL="914239" indent="0">
              <a:buNone/>
              <a:defRPr sz="1800" b="1"/>
            </a:lvl3pPr>
            <a:lvl4pPr marL="1371358" indent="0">
              <a:buNone/>
              <a:defRPr sz="1600" b="1"/>
            </a:lvl4pPr>
            <a:lvl5pPr marL="1828477" indent="0">
              <a:buNone/>
              <a:defRPr sz="1600" b="1"/>
            </a:lvl5pPr>
            <a:lvl6pPr marL="2285596" indent="0">
              <a:buNone/>
              <a:defRPr sz="1600" b="1"/>
            </a:lvl6pPr>
            <a:lvl7pPr marL="2742716" indent="0">
              <a:buNone/>
              <a:defRPr sz="1600" b="1"/>
            </a:lvl7pPr>
            <a:lvl8pPr marL="3199835" indent="0">
              <a:buNone/>
              <a:defRPr sz="1600" b="1"/>
            </a:lvl8pPr>
            <a:lvl9pPr marL="3656954" indent="0">
              <a:buNone/>
              <a:defRPr sz="1600" b="1"/>
            </a:lvl9pPr>
          </a:lstStyle>
          <a:p>
            <a:pPr lvl="0"/>
            <a:r>
              <a:rPr lang="uk-UA" smtClean="0"/>
              <a:t>Зразок тексту</a:t>
            </a:r>
          </a:p>
        </p:txBody>
      </p:sp>
      <p:sp>
        <p:nvSpPr>
          <p:cNvPr id="6" name="Місце для вмісту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7" name="Місце для дати 3"/>
          <p:cNvSpPr>
            <a:spLocks noGrp="1"/>
          </p:cNvSpPr>
          <p:nvPr>
            <p:ph type="dt" sz="half" idx="10"/>
          </p:nvPr>
        </p:nvSpPr>
        <p:spPr/>
        <p:txBody>
          <a:bodyPr/>
          <a:lstStyle>
            <a:lvl1pPr>
              <a:defRPr/>
            </a:lvl1pPr>
          </a:lstStyle>
          <a:p>
            <a:pPr>
              <a:defRPr/>
            </a:pPr>
            <a:fld id="{131EFE86-7529-462C-BBF6-8F170BE74FC1}" type="datetimeFigureOut">
              <a:rPr lang="uk-UA"/>
              <a:pPr>
                <a:defRPr/>
              </a:pPr>
              <a:t>30.01.2019</a:t>
            </a:fld>
            <a:endParaRPr lang="uk-UA"/>
          </a:p>
        </p:txBody>
      </p:sp>
      <p:sp>
        <p:nvSpPr>
          <p:cNvPr id="8"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9" name="Місце для номера слайда 5"/>
          <p:cNvSpPr>
            <a:spLocks noGrp="1"/>
          </p:cNvSpPr>
          <p:nvPr>
            <p:ph type="sldNum" sz="quarter" idx="12"/>
          </p:nvPr>
        </p:nvSpPr>
        <p:spPr/>
        <p:txBody>
          <a:bodyPr/>
          <a:lstStyle>
            <a:lvl1pPr>
              <a:defRPr/>
            </a:lvl1pPr>
          </a:lstStyle>
          <a:p>
            <a:pPr>
              <a:defRPr/>
            </a:pPr>
            <a:fld id="{09A31916-2315-4786-94CC-91DD1B63ED23}" type="slidenum">
              <a:rPr lang="uk-UA"/>
              <a:pPr>
                <a:defRPr/>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дати 3"/>
          <p:cNvSpPr>
            <a:spLocks noGrp="1"/>
          </p:cNvSpPr>
          <p:nvPr>
            <p:ph type="dt" sz="half" idx="10"/>
          </p:nvPr>
        </p:nvSpPr>
        <p:spPr/>
        <p:txBody>
          <a:bodyPr/>
          <a:lstStyle>
            <a:lvl1pPr>
              <a:defRPr/>
            </a:lvl1pPr>
          </a:lstStyle>
          <a:p>
            <a:pPr>
              <a:defRPr/>
            </a:pPr>
            <a:fld id="{76CB7D9F-7063-4FCD-8633-4B75CEA5D5E4}" type="datetimeFigureOut">
              <a:rPr lang="uk-UA"/>
              <a:pPr>
                <a:defRPr/>
              </a:pPr>
              <a:t>30.01.2019</a:t>
            </a:fld>
            <a:endParaRPr lang="uk-UA"/>
          </a:p>
        </p:txBody>
      </p:sp>
      <p:sp>
        <p:nvSpPr>
          <p:cNvPr id="4"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5" name="Місце для номера слайда 5"/>
          <p:cNvSpPr>
            <a:spLocks noGrp="1"/>
          </p:cNvSpPr>
          <p:nvPr>
            <p:ph type="sldNum" sz="quarter" idx="12"/>
          </p:nvPr>
        </p:nvSpPr>
        <p:spPr/>
        <p:txBody>
          <a:bodyPr/>
          <a:lstStyle>
            <a:lvl1pPr>
              <a:defRPr/>
            </a:lvl1pPr>
          </a:lstStyle>
          <a:p>
            <a:pPr>
              <a:defRPr/>
            </a:pPr>
            <a:fld id="{86873065-B53C-4358-9C89-426CF36027E5}" type="slidenum">
              <a:rPr lang="uk-UA"/>
              <a:pPr>
                <a:defRPr/>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3"/>
          <p:cNvSpPr>
            <a:spLocks noGrp="1"/>
          </p:cNvSpPr>
          <p:nvPr>
            <p:ph type="dt" sz="half" idx="10"/>
          </p:nvPr>
        </p:nvSpPr>
        <p:spPr/>
        <p:txBody>
          <a:bodyPr/>
          <a:lstStyle>
            <a:lvl1pPr>
              <a:defRPr/>
            </a:lvl1pPr>
          </a:lstStyle>
          <a:p>
            <a:pPr>
              <a:defRPr/>
            </a:pPr>
            <a:fld id="{C08481A9-9C68-4DEB-AB57-B653D94AFEB5}" type="datetimeFigureOut">
              <a:rPr lang="uk-UA"/>
              <a:pPr>
                <a:defRPr/>
              </a:pPr>
              <a:t>30.01.2019</a:t>
            </a:fld>
            <a:endParaRPr lang="uk-UA"/>
          </a:p>
        </p:txBody>
      </p:sp>
      <p:sp>
        <p:nvSpPr>
          <p:cNvPr id="3"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4" name="Місце для номера слайда 5"/>
          <p:cNvSpPr>
            <a:spLocks noGrp="1"/>
          </p:cNvSpPr>
          <p:nvPr>
            <p:ph type="sldNum" sz="quarter" idx="12"/>
          </p:nvPr>
        </p:nvSpPr>
        <p:spPr/>
        <p:txBody>
          <a:bodyPr/>
          <a:lstStyle>
            <a:lvl1pPr>
              <a:defRPr/>
            </a:lvl1pPr>
          </a:lstStyle>
          <a:p>
            <a:pPr>
              <a:defRPr/>
            </a:pPr>
            <a:fld id="{4FB943B9-FDC6-4060-B742-3BA30B2897B9}" type="slidenum">
              <a:rPr lang="uk-UA"/>
              <a:pPr>
                <a:defRPr/>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73050"/>
            <a:ext cx="3008313" cy="1162050"/>
          </a:xfrm>
        </p:spPr>
        <p:txBody>
          <a:bodyPr anchor="b"/>
          <a:lstStyle>
            <a:lvl1pPr algn="l">
              <a:defRPr sz="2000" b="1"/>
            </a:lvl1pPr>
          </a:lstStyle>
          <a:p>
            <a:r>
              <a:rPr lang="uk-UA" smtClean="0"/>
              <a:t>Зразок заголовка</a:t>
            </a:r>
            <a:endParaRPr lang="uk-UA"/>
          </a:p>
        </p:txBody>
      </p:sp>
      <p:sp>
        <p:nvSpPr>
          <p:cNvPr id="3" name="Місце для вмісту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тексту 3"/>
          <p:cNvSpPr>
            <a:spLocks noGrp="1"/>
          </p:cNvSpPr>
          <p:nvPr>
            <p:ph type="body" sz="half" idx="2"/>
          </p:nvPr>
        </p:nvSpPr>
        <p:spPr>
          <a:xfrm>
            <a:off x="457201" y="1435100"/>
            <a:ext cx="3008313" cy="4691063"/>
          </a:xfrm>
        </p:spPr>
        <p:txBody>
          <a:bodyPr/>
          <a:lstStyle>
            <a:lvl1pPr marL="0" indent="0">
              <a:buNone/>
              <a:defRPr sz="1400"/>
            </a:lvl1pPr>
            <a:lvl2pPr marL="457119" indent="0">
              <a:buNone/>
              <a:defRPr sz="1200"/>
            </a:lvl2pPr>
            <a:lvl3pPr marL="914239" indent="0">
              <a:buNone/>
              <a:defRPr sz="1000"/>
            </a:lvl3pPr>
            <a:lvl4pPr marL="1371358" indent="0">
              <a:buNone/>
              <a:defRPr sz="900"/>
            </a:lvl4pPr>
            <a:lvl5pPr marL="1828477" indent="0">
              <a:buNone/>
              <a:defRPr sz="900"/>
            </a:lvl5pPr>
            <a:lvl6pPr marL="2285596" indent="0">
              <a:buNone/>
              <a:defRPr sz="900"/>
            </a:lvl6pPr>
            <a:lvl7pPr marL="2742716" indent="0">
              <a:buNone/>
              <a:defRPr sz="900"/>
            </a:lvl7pPr>
            <a:lvl8pPr marL="3199835" indent="0">
              <a:buNone/>
              <a:defRPr sz="900"/>
            </a:lvl8pPr>
            <a:lvl9pPr marL="3656954" indent="0">
              <a:buNone/>
              <a:defRPr sz="900"/>
            </a:lvl9pPr>
          </a:lstStyle>
          <a:p>
            <a:pPr lvl="0"/>
            <a:r>
              <a:rPr lang="uk-UA" smtClean="0"/>
              <a:t>Зразок тексту</a:t>
            </a:r>
          </a:p>
        </p:txBody>
      </p:sp>
      <p:sp>
        <p:nvSpPr>
          <p:cNvPr id="5" name="Місце для дати 3"/>
          <p:cNvSpPr>
            <a:spLocks noGrp="1"/>
          </p:cNvSpPr>
          <p:nvPr>
            <p:ph type="dt" sz="half" idx="10"/>
          </p:nvPr>
        </p:nvSpPr>
        <p:spPr/>
        <p:txBody>
          <a:bodyPr/>
          <a:lstStyle>
            <a:lvl1pPr>
              <a:defRPr/>
            </a:lvl1pPr>
          </a:lstStyle>
          <a:p>
            <a:pPr>
              <a:defRPr/>
            </a:pPr>
            <a:fld id="{A98BDA15-52FA-46EA-913B-0DF9C4B7ABFE}" type="datetimeFigureOut">
              <a:rPr lang="uk-UA"/>
              <a:pPr>
                <a:defRPr/>
              </a:pPr>
              <a:t>30.01.2019</a:t>
            </a:fld>
            <a:endParaRPr lang="uk-UA"/>
          </a:p>
        </p:txBody>
      </p:sp>
      <p:sp>
        <p:nvSpPr>
          <p:cNvPr id="6"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7" name="Місце для номера слайда 5"/>
          <p:cNvSpPr>
            <a:spLocks noGrp="1"/>
          </p:cNvSpPr>
          <p:nvPr>
            <p:ph type="sldNum" sz="quarter" idx="12"/>
          </p:nvPr>
        </p:nvSpPr>
        <p:spPr/>
        <p:txBody>
          <a:bodyPr/>
          <a:lstStyle>
            <a:lvl1pPr>
              <a:defRPr/>
            </a:lvl1pPr>
          </a:lstStyle>
          <a:p>
            <a:pPr>
              <a:defRPr/>
            </a:pPr>
            <a:fld id="{D25147B4-D408-4206-B14B-A0F0088DC2B7}" type="slidenum">
              <a:rPr lang="uk-UA"/>
              <a:pPr>
                <a:defRPr/>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uk-UA" smtClean="0"/>
              <a:t>Зразок заголовка</a:t>
            </a:r>
            <a:endParaRPr lang="uk-UA"/>
          </a:p>
        </p:txBody>
      </p:sp>
      <p:sp>
        <p:nvSpPr>
          <p:cNvPr id="3" name="Місце для зображення 2"/>
          <p:cNvSpPr>
            <a:spLocks noGrp="1"/>
          </p:cNvSpPr>
          <p:nvPr>
            <p:ph type="pic" idx="1"/>
          </p:nvPr>
        </p:nvSpPr>
        <p:spPr>
          <a:xfrm>
            <a:off x="1792288" y="612775"/>
            <a:ext cx="5486400" cy="4114800"/>
          </a:xfrm>
        </p:spPr>
        <p:txBody>
          <a:bodyPr rtlCol="0">
            <a:normAutofit/>
          </a:bodyPr>
          <a:lstStyle>
            <a:lvl1pPr marL="0" indent="0">
              <a:buNone/>
              <a:defRPr sz="3200"/>
            </a:lvl1pPr>
            <a:lvl2pPr marL="457119" indent="0">
              <a:buNone/>
              <a:defRPr sz="2800"/>
            </a:lvl2pPr>
            <a:lvl3pPr marL="914239" indent="0">
              <a:buNone/>
              <a:defRPr sz="2400"/>
            </a:lvl3pPr>
            <a:lvl4pPr marL="1371358" indent="0">
              <a:buNone/>
              <a:defRPr sz="2000"/>
            </a:lvl4pPr>
            <a:lvl5pPr marL="1828477" indent="0">
              <a:buNone/>
              <a:defRPr sz="2000"/>
            </a:lvl5pPr>
            <a:lvl6pPr marL="2285596" indent="0">
              <a:buNone/>
              <a:defRPr sz="2000"/>
            </a:lvl6pPr>
            <a:lvl7pPr marL="2742716" indent="0">
              <a:buNone/>
              <a:defRPr sz="2000"/>
            </a:lvl7pPr>
            <a:lvl8pPr marL="3199835" indent="0">
              <a:buNone/>
              <a:defRPr sz="2000"/>
            </a:lvl8pPr>
            <a:lvl9pPr marL="3656954" indent="0">
              <a:buNone/>
              <a:defRPr sz="2000"/>
            </a:lvl9pPr>
          </a:lstStyle>
          <a:p>
            <a:pPr lvl="0"/>
            <a:endParaRPr lang="uk-UA" noProof="0"/>
          </a:p>
        </p:txBody>
      </p:sp>
      <p:sp>
        <p:nvSpPr>
          <p:cNvPr id="4" name="Місце для тексту 3"/>
          <p:cNvSpPr>
            <a:spLocks noGrp="1"/>
          </p:cNvSpPr>
          <p:nvPr>
            <p:ph type="body" sz="half" idx="2"/>
          </p:nvPr>
        </p:nvSpPr>
        <p:spPr>
          <a:xfrm>
            <a:off x="1792288" y="5367338"/>
            <a:ext cx="5486400" cy="804862"/>
          </a:xfrm>
        </p:spPr>
        <p:txBody>
          <a:bodyPr/>
          <a:lstStyle>
            <a:lvl1pPr marL="0" indent="0">
              <a:buNone/>
              <a:defRPr sz="1400"/>
            </a:lvl1pPr>
            <a:lvl2pPr marL="457119" indent="0">
              <a:buNone/>
              <a:defRPr sz="1200"/>
            </a:lvl2pPr>
            <a:lvl3pPr marL="914239" indent="0">
              <a:buNone/>
              <a:defRPr sz="1000"/>
            </a:lvl3pPr>
            <a:lvl4pPr marL="1371358" indent="0">
              <a:buNone/>
              <a:defRPr sz="900"/>
            </a:lvl4pPr>
            <a:lvl5pPr marL="1828477" indent="0">
              <a:buNone/>
              <a:defRPr sz="900"/>
            </a:lvl5pPr>
            <a:lvl6pPr marL="2285596" indent="0">
              <a:buNone/>
              <a:defRPr sz="900"/>
            </a:lvl6pPr>
            <a:lvl7pPr marL="2742716" indent="0">
              <a:buNone/>
              <a:defRPr sz="900"/>
            </a:lvl7pPr>
            <a:lvl8pPr marL="3199835" indent="0">
              <a:buNone/>
              <a:defRPr sz="900"/>
            </a:lvl8pPr>
            <a:lvl9pPr marL="3656954" indent="0">
              <a:buNone/>
              <a:defRPr sz="900"/>
            </a:lvl9pPr>
          </a:lstStyle>
          <a:p>
            <a:pPr lvl="0"/>
            <a:r>
              <a:rPr lang="uk-UA" smtClean="0"/>
              <a:t>Зразок тексту</a:t>
            </a:r>
          </a:p>
        </p:txBody>
      </p:sp>
      <p:sp>
        <p:nvSpPr>
          <p:cNvPr id="5" name="Місце для дати 3"/>
          <p:cNvSpPr>
            <a:spLocks noGrp="1"/>
          </p:cNvSpPr>
          <p:nvPr>
            <p:ph type="dt" sz="half" idx="10"/>
          </p:nvPr>
        </p:nvSpPr>
        <p:spPr/>
        <p:txBody>
          <a:bodyPr/>
          <a:lstStyle>
            <a:lvl1pPr>
              <a:defRPr/>
            </a:lvl1pPr>
          </a:lstStyle>
          <a:p>
            <a:pPr>
              <a:defRPr/>
            </a:pPr>
            <a:fld id="{B932916C-2447-40BB-99A7-CE3128CF3E81}" type="datetimeFigureOut">
              <a:rPr lang="uk-UA"/>
              <a:pPr>
                <a:defRPr/>
              </a:pPr>
              <a:t>30.01.2019</a:t>
            </a:fld>
            <a:endParaRPr lang="uk-UA"/>
          </a:p>
        </p:txBody>
      </p:sp>
      <p:sp>
        <p:nvSpPr>
          <p:cNvPr id="6"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7" name="Місце для номера слайда 5"/>
          <p:cNvSpPr>
            <a:spLocks noGrp="1"/>
          </p:cNvSpPr>
          <p:nvPr>
            <p:ph type="sldNum" sz="quarter" idx="12"/>
          </p:nvPr>
        </p:nvSpPr>
        <p:spPr/>
        <p:txBody>
          <a:bodyPr/>
          <a:lstStyle>
            <a:lvl1pPr>
              <a:defRPr/>
            </a:lvl1pPr>
          </a:lstStyle>
          <a:p>
            <a:pPr>
              <a:defRPr/>
            </a:pPr>
            <a:fld id="{8DD52652-ECE4-4CA2-9F1F-11B4F65A83F1}" type="slidenum">
              <a:rPr lang="uk-UA"/>
              <a:pPr>
                <a:defRPr/>
              </a:pPr>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Місце для заголовка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24" tIns="45712" rIns="91424" bIns="45712" numCol="1" anchor="ctr" anchorCtr="0" compatLnSpc="1">
            <a:prstTxWarp prst="textNoShape">
              <a:avLst/>
            </a:prstTxWarp>
          </a:bodyPr>
          <a:lstStyle/>
          <a:p>
            <a:pPr lvl="0"/>
            <a:r>
              <a:rPr lang="uk-UA" smtClean="0"/>
              <a:t>Зразок заголовка</a:t>
            </a:r>
          </a:p>
        </p:txBody>
      </p:sp>
      <p:sp>
        <p:nvSpPr>
          <p:cNvPr id="1027" name="Місце для тексту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24" tIns="45712" rIns="91424" bIns="45712" numCol="1" anchor="t" anchorCtr="0" compatLnSpc="1">
            <a:prstTxWarp prst="textNoShape">
              <a:avLst/>
            </a:prstTxWarp>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p>
        </p:txBody>
      </p:sp>
      <p:sp>
        <p:nvSpPr>
          <p:cNvPr id="4" name="Місце для дати 3"/>
          <p:cNvSpPr>
            <a:spLocks noGrp="1"/>
          </p:cNvSpPr>
          <p:nvPr>
            <p:ph type="dt" sz="half" idx="2"/>
          </p:nvPr>
        </p:nvSpPr>
        <p:spPr>
          <a:xfrm>
            <a:off x="457200" y="6356350"/>
            <a:ext cx="2133600" cy="365125"/>
          </a:xfrm>
          <a:prstGeom prst="rect">
            <a:avLst/>
          </a:prstGeom>
        </p:spPr>
        <p:txBody>
          <a:bodyPr vert="horz" lIns="91424" tIns="45712" rIns="91424" bIns="45712" rtlCol="0" anchor="ctr"/>
          <a:lstStyle>
            <a:lvl1pPr algn="l" defTabSz="914239" fontAlgn="auto">
              <a:spcBef>
                <a:spcPts val="0"/>
              </a:spcBef>
              <a:spcAft>
                <a:spcPts val="0"/>
              </a:spcAft>
              <a:defRPr sz="1200" b="0">
                <a:solidFill>
                  <a:schemeClr val="tx1">
                    <a:tint val="75000"/>
                  </a:schemeClr>
                </a:solidFill>
                <a:latin typeface="+mn-lt"/>
              </a:defRPr>
            </a:lvl1pPr>
          </a:lstStyle>
          <a:p>
            <a:pPr>
              <a:defRPr/>
            </a:pPr>
            <a:fld id="{B122F8A5-86F0-4D51-B8D6-A3DAA2BCC886}" type="datetimeFigureOut">
              <a:rPr lang="uk-UA"/>
              <a:pPr>
                <a:defRPr/>
              </a:pPr>
              <a:t>30.01.2019</a:t>
            </a:fld>
            <a:endParaRPr lang="uk-UA"/>
          </a:p>
        </p:txBody>
      </p:sp>
      <p:sp>
        <p:nvSpPr>
          <p:cNvPr id="5" name="Місце для нижнього колонтитула 4"/>
          <p:cNvSpPr>
            <a:spLocks noGrp="1"/>
          </p:cNvSpPr>
          <p:nvPr>
            <p:ph type="ftr" sz="quarter" idx="3"/>
          </p:nvPr>
        </p:nvSpPr>
        <p:spPr>
          <a:xfrm>
            <a:off x="3124200" y="6356350"/>
            <a:ext cx="2895600" cy="365125"/>
          </a:xfrm>
          <a:prstGeom prst="rect">
            <a:avLst/>
          </a:prstGeom>
        </p:spPr>
        <p:txBody>
          <a:bodyPr vert="horz" lIns="91424" tIns="45712" rIns="91424" bIns="45712" rtlCol="0" anchor="ctr"/>
          <a:lstStyle>
            <a:lvl1pPr algn="ctr" defTabSz="914239" fontAlgn="auto">
              <a:spcBef>
                <a:spcPts val="0"/>
              </a:spcBef>
              <a:spcAft>
                <a:spcPts val="0"/>
              </a:spcAft>
              <a:defRPr sz="1200" b="0">
                <a:solidFill>
                  <a:schemeClr val="tx1">
                    <a:tint val="75000"/>
                  </a:schemeClr>
                </a:solidFill>
                <a:latin typeface="+mn-lt"/>
              </a:defRPr>
            </a:lvl1pPr>
          </a:lstStyle>
          <a:p>
            <a:pPr>
              <a:defRPr/>
            </a:pPr>
            <a:endParaRPr lang="uk-UA"/>
          </a:p>
        </p:txBody>
      </p:sp>
      <p:sp>
        <p:nvSpPr>
          <p:cNvPr id="6" name="Місце для номера слайда 5"/>
          <p:cNvSpPr>
            <a:spLocks noGrp="1"/>
          </p:cNvSpPr>
          <p:nvPr>
            <p:ph type="sldNum" sz="quarter" idx="4"/>
          </p:nvPr>
        </p:nvSpPr>
        <p:spPr>
          <a:xfrm>
            <a:off x="6553200" y="6356350"/>
            <a:ext cx="2133600" cy="365125"/>
          </a:xfrm>
          <a:prstGeom prst="rect">
            <a:avLst/>
          </a:prstGeom>
        </p:spPr>
        <p:txBody>
          <a:bodyPr vert="horz" lIns="91424" tIns="45712" rIns="91424" bIns="45712" rtlCol="0" anchor="ctr"/>
          <a:lstStyle>
            <a:lvl1pPr algn="r" defTabSz="914239" fontAlgn="auto">
              <a:spcBef>
                <a:spcPts val="0"/>
              </a:spcBef>
              <a:spcAft>
                <a:spcPts val="0"/>
              </a:spcAft>
              <a:defRPr sz="1200" b="0">
                <a:solidFill>
                  <a:schemeClr val="tx1">
                    <a:tint val="75000"/>
                  </a:schemeClr>
                </a:solidFill>
                <a:latin typeface="+mn-lt"/>
              </a:defRPr>
            </a:lvl1pPr>
          </a:lstStyle>
          <a:p>
            <a:pPr>
              <a:defRPr/>
            </a:pPr>
            <a:fld id="{B6151D5D-5041-4493-881D-DE90271A5566}" type="slidenum">
              <a:rPr lang="uk-UA"/>
              <a:pPr>
                <a:defRPr/>
              </a:pPr>
              <a:t>‹#›</a:t>
            </a:fld>
            <a:endParaRPr lang="uk-U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2813" rtl="0" eaLnBrk="0" fontAlgn="base" hangingPunct="0">
        <a:spcBef>
          <a:spcPct val="0"/>
        </a:spcBef>
        <a:spcAft>
          <a:spcPct val="0"/>
        </a:spcAft>
        <a:defRPr sz="4400" kern="1200">
          <a:solidFill>
            <a:schemeClr val="tx1"/>
          </a:solidFill>
          <a:latin typeface="+mj-lt"/>
          <a:ea typeface="+mj-ea"/>
          <a:cs typeface="+mj-cs"/>
        </a:defRPr>
      </a:lvl1pPr>
      <a:lvl2pPr algn="ctr" defTabSz="912813" rtl="0" eaLnBrk="0" fontAlgn="base" hangingPunct="0">
        <a:spcBef>
          <a:spcPct val="0"/>
        </a:spcBef>
        <a:spcAft>
          <a:spcPct val="0"/>
        </a:spcAft>
        <a:defRPr sz="4400">
          <a:solidFill>
            <a:schemeClr val="tx1"/>
          </a:solidFill>
          <a:latin typeface="Calibri" pitchFamily="34" charset="0"/>
        </a:defRPr>
      </a:lvl2pPr>
      <a:lvl3pPr algn="ctr" defTabSz="912813" rtl="0" eaLnBrk="0" fontAlgn="base" hangingPunct="0">
        <a:spcBef>
          <a:spcPct val="0"/>
        </a:spcBef>
        <a:spcAft>
          <a:spcPct val="0"/>
        </a:spcAft>
        <a:defRPr sz="4400">
          <a:solidFill>
            <a:schemeClr val="tx1"/>
          </a:solidFill>
          <a:latin typeface="Calibri" pitchFamily="34" charset="0"/>
        </a:defRPr>
      </a:lvl3pPr>
      <a:lvl4pPr algn="ctr" defTabSz="912813" rtl="0" eaLnBrk="0" fontAlgn="base" hangingPunct="0">
        <a:spcBef>
          <a:spcPct val="0"/>
        </a:spcBef>
        <a:spcAft>
          <a:spcPct val="0"/>
        </a:spcAft>
        <a:defRPr sz="4400">
          <a:solidFill>
            <a:schemeClr val="tx1"/>
          </a:solidFill>
          <a:latin typeface="Calibri" pitchFamily="34" charset="0"/>
        </a:defRPr>
      </a:lvl4pPr>
      <a:lvl5pPr algn="ctr" defTabSz="912813" rtl="0" eaLnBrk="0" fontAlgn="base" hangingPunct="0">
        <a:spcBef>
          <a:spcPct val="0"/>
        </a:spcBef>
        <a:spcAft>
          <a:spcPct val="0"/>
        </a:spcAft>
        <a:defRPr sz="4400">
          <a:solidFill>
            <a:schemeClr val="tx1"/>
          </a:solidFill>
          <a:latin typeface="Calibri" pitchFamily="34" charset="0"/>
        </a:defRPr>
      </a:lvl5pPr>
      <a:lvl6pPr marL="457200" algn="ctr" defTabSz="912813" rtl="0" fontAlgn="base">
        <a:spcBef>
          <a:spcPct val="0"/>
        </a:spcBef>
        <a:spcAft>
          <a:spcPct val="0"/>
        </a:spcAft>
        <a:defRPr sz="4400">
          <a:solidFill>
            <a:schemeClr val="tx1"/>
          </a:solidFill>
          <a:latin typeface="Calibri" pitchFamily="34" charset="0"/>
        </a:defRPr>
      </a:lvl6pPr>
      <a:lvl7pPr marL="914400" algn="ctr" defTabSz="912813" rtl="0" fontAlgn="base">
        <a:spcBef>
          <a:spcPct val="0"/>
        </a:spcBef>
        <a:spcAft>
          <a:spcPct val="0"/>
        </a:spcAft>
        <a:defRPr sz="4400">
          <a:solidFill>
            <a:schemeClr val="tx1"/>
          </a:solidFill>
          <a:latin typeface="Calibri" pitchFamily="34" charset="0"/>
        </a:defRPr>
      </a:lvl7pPr>
      <a:lvl8pPr marL="1371600" algn="ctr" defTabSz="912813" rtl="0" fontAlgn="base">
        <a:spcBef>
          <a:spcPct val="0"/>
        </a:spcBef>
        <a:spcAft>
          <a:spcPct val="0"/>
        </a:spcAft>
        <a:defRPr sz="4400">
          <a:solidFill>
            <a:schemeClr val="tx1"/>
          </a:solidFill>
          <a:latin typeface="Calibri" pitchFamily="34" charset="0"/>
        </a:defRPr>
      </a:lvl8pPr>
      <a:lvl9pPr marL="1828800" algn="ctr" defTabSz="912813" rtl="0" fontAlgn="base">
        <a:spcBef>
          <a:spcPct val="0"/>
        </a:spcBef>
        <a:spcAft>
          <a:spcPct val="0"/>
        </a:spcAft>
        <a:defRPr sz="4400">
          <a:solidFill>
            <a:schemeClr val="tx1"/>
          </a:solidFill>
          <a:latin typeface="Calibri" pitchFamily="34" charset="0"/>
        </a:defRPr>
      </a:lvl9pPr>
    </p:titleStyle>
    <p:bodyStyle>
      <a:lvl1pPr marL="341313" indent="-341313" algn="l" defTabSz="912813"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1363" indent="-284163" algn="l" defTabSz="912813"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1413" indent="-227013" algn="l" defTabSz="912813"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598613" indent="-227013" algn="l" defTabSz="912813"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5813" indent="-227013" algn="l" defTabSz="912813"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156" indent="-228560" algn="l" defTabSz="91423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275" indent="-228560" algn="l" defTabSz="91423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395" indent="-228560" algn="l" defTabSz="91423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514" indent="-228560" algn="l" defTabSz="91423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k-UA"/>
      </a:defPPr>
      <a:lvl1pPr marL="0" algn="l" defTabSz="914239" rtl="0" eaLnBrk="1" latinLnBrk="0" hangingPunct="1">
        <a:defRPr sz="1800" kern="1200">
          <a:solidFill>
            <a:schemeClr val="tx1"/>
          </a:solidFill>
          <a:latin typeface="+mn-lt"/>
          <a:ea typeface="+mn-ea"/>
          <a:cs typeface="+mn-cs"/>
        </a:defRPr>
      </a:lvl1pPr>
      <a:lvl2pPr marL="457119" algn="l" defTabSz="914239" rtl="0" eaLnBrk="1" latinLnBrk="0" hangingPunct="1">
        <a:defRPr sz="1800" kern="1200">
          <a:solidFill>
            <a:schemeClr val="tx1"/>
          </a:solidFill>
          <a:latin typeface="+mn-lt"/>
          <a:ea typeface="+mn-ea"/>
          <a:cs typeface="+mn-cs"/>
        </a:defRPr>
      </a:lvl2pPr>
      <a:lvl3pPr marL="914239" algn="l" defTabSz="914239" rtl="0" eaLnBrk="1" latinLnBrk="0" hangingPunct="1">
        <a:defRPr sz="1800" kern="1200">
          <a:solidFill>
            <a:schemeClr val="tx1"/>
          </a:solidFill>
          <a:latin typeface="+mn-lt"/>
          <a:ea typeface="+mn-ea"/>
          <a:cs typeface="+mn-cs"/>
        </a:defRPr>
      </a:lvl3pPr>
      <a:lvl4pPr marL="1371358" algn="l" defTabSz="914239" rtl="0" eaLnBrk="1" latinLnBrk="0" hangingPunct="1">
        <a:defRPr sz="1800" kern="1200">
          <a:solidFill>
            <a:schemeClr val="tx1"/>
          </a:solidFill>
          <a:latin typeface="+mn-lt"/>
          <a:ea typeface="+mn-ea"/>
          <a:cs typeface="+mn-cs"/>
        </a:defRPr>
      </a:lvl4pPr>
      <a:lvl5pPr marL="1828477" algn="l" defTabSz="914239" rtl="0" eaLnBrk="1" latinLnBrk="0" hangingPunct="1">
        <a:defRPr sz="1800" kern="1200">
          <a:solidFill>
            <a:schemeClr val="tx1"/>
          </a:solidFill>
          <a:latin typeface="+mn-lt"/>
          <a:ea typeface="+mn-ea"/>
          <a:cs typeface="+mn-cs"/>
        </a:defRPr>
      </a:lvl5pPr>
      <a:lvl6pPr marL="2285596" algn="l" defTabSz="914239" rtl="0" eaLnBrk="1" latinLnBrk="0" hangingPunct="1">
        <a:defRPr sz="1800" kern="1200">
          <a:solidFill>
            <a:schemeClr val="tx1"/>
          </a:solidFill>
          <a:latin typeface="+mn-lt"/>
          <a:ea typeface="+mn-ea"/>
          <a:cs typeface="+mn-cs"/>
        </a:defRPr>
      </a:lvl6pPr>
      <a:lvl7pPr marL="2742716" algn="l" defTabSz="914239" rtl="0" eaLnBrk="1" latinLnBrk="0" hangingPunct="1">
        <a:defRPr sz="1800" kern="1200">
          <a:solidFill>
            <a:schemeClr val="tx1"/>
          </a:solidFill>
          <a:latin typeface="+mn-lt"/>
          <a:ea typeface="+mn-ea"/>
          <a:cs typeface="+mn-cs"/>
        </a:defRPr>
      </a:lvl7pPr>
      <a:lvl8pPr marL="3199835" algn="l" defTabSz="914239" rtl="0" eaLnBrk="1" latinLnBrk="0" hangingPunct="1">
        <a:defRPr sz="1800" kern="1200">
          <a:solidFill>
            <a:schemeClr val="tx1"/>
          </a:solidFill>
          <a:latin typeface="+mn-lt"/>
          <a:ea typeface="+mn-ea"/>
          <a:cs typeface="+mn-cs"/>
        </a:defRPr>
      </a:lvl8pPr>
      <a:lvl9pPr marL="3656954" algn="l" defTabSz="91423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2D050">
            <a:alpha val="67842"/>
          </a:srgbClr>
        </a:solidFill>
        <a:effectLst/>
      </p:bgPr>
    </p:bg>
    <p:spTree>
      <p:nvGrpSpPr>
        <p:cNvPr id="1" name=""/>
        <p:cNvGrpSpPr/>
        <p:nvPr/>
      </p:nvGrpSpPr>
      <p:grpSpPr>
        <a:xfrm>
          <a:off x="0" y="0"/>
          <a:ext cx="0" cy="0"/>
          <a:chOff x="0" y="0"/>
          <a:chExt cx="0" cy="0"/>
        </a:xfrm>
      </p:grpSpPr>
      <p:grpSp>
        <p:nvGrpSpPr>
          <p:cNvPr id="15362" name="Групувати 1"/>
          <p:cNvGrpSpPr>
            <a:grpSpLocks/>
          </p:cNvGrpSpPr>
          <p:nvPr/>
        </p:nvGrpSpPr>
        <p:grpSpPr bwMode="auto">
          <a:xfrm>
            <a:off x="0" y="2579688"/>
            <a:ext cx="9144000" cy="1436687"/>
            <a:chOff x="0" y="2579962"/>
            <a:chExt cx="9144000" cy="1436833"/>
          </a:xfrm>
        </p:grpSpPr>
        <p:sp>
          <p:nvSpPr>
            <p:cNvPr id="3" name="Прямокутник 2"/>
            <p:cNvSpPr/>
            <p:nvPr/>
          </p:nvSpPr>
          <p:spPr>
            <a:xfrm>
              <a:off x="0" y="2595839"/>
              <a:ext cx="9112250" cy="1403493"/>
            </a:xfrm>
            <a:prstGeom prst="rect">
              <a:avLst/>
            </a:prstGeom>
            <a:solidFill>
              <a:srgbClr val="FEFEF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4" name="Прямокутник 3"/>
            <p:cNvSpPr/>
            <p:nvPr/>
          </p:nvSpPr>
          <p:spPr>
            <a:xfrm>
              <a:off x="2952750" y="2579962"/>
              <a:ext cx="203200" cy="1436833"/>
            </a:xfrm>
            <a:prstGeom prst="rect">
              <a:avLst/>
            </a:prstGeom>
            <a:solidFill>
              <a:srgbClr val="92D050">
                <a:alpha val="6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5" name="Прямокутник 4"/>
            <p:cNvSpPr/>
            <p:nvPr/>
          </p:nvSpPr>
          <p:spPr>
            <a:xfrm>
              <a:off x="3155950" y="2579962"/>
              <a:ext cx="5988050" cy="1436833"/>
            </a:xfrm>
            <a:prstGeom prst="rect">
              <a:avLst/>
            </a:prstGeom>
            <a:solidFill>
              <a:srgbClr val="286E28"/>
            </a:solidFill>
            <a:ln>
              <a:solidFill>
                <a:srgbClr val="286E28"/>
              </a:solidFill>
            </a:ln>
          </p:spPr>
          <p:style>
            <a:lnRef idx="2">
              <a:schemeClr val="accent1">
                <a:shade val="50000"/>
              </a:schemeClr>
            </a:lnRef>
            <a:fillRef idx="1">
              <a:schemeClr val="accent1"/>
            </a:fillRef>
            <a:effectRef idx="0">
              <a:schemeClr val="accent1"/>
            </a:effectRef>
            <a:fontRef idx="minor">
              <a:schemeClr val="lt1"/>
            </a:fontRef>
          </p:style>
          <p:txBody>
            <a:bodyPr lIns="0" tIns="40074" rIns="0" bIns="40074" anchor="ctr"/>
            <a:lstStyle/>
            <a:p>
              <a:pPr algn="ctr">
                <a:spcAft>
                  <a:spcPts val="1050"/>
                </a:spcAft>
                <a:defRPr/>
              </a:pPr>
              <a:endParaRPr lang="uk-UA" sz="3600" dirty="0" smtClean="0">
                <a:solidFill>
                  <a:schemeClr val="bg1"/>
                </a:solidFill>
                <a:effectLst>
                  <a:outerShdw blurRad="38100" dist="38100" dir="2700000" algn="tl">
                    <a:srgbClr val="000000"/>
                  </a:outerShdw>
                </a:effectLst>
                <a:latin typeface="Tahoma" pitchFamily="34" charset="0"/>
                <a:cs typeface="Tahoma" pitchFamily="34" charset="0"/>
              </a:endParaRPr>
            </a:p>
            <a:p>
              <a:pPr algn="ctr">
                <a:spcAft>
                  <a:spcPts val="1050"/>
                </a:spcAft>
                <a:defRPr/>
              </a:pPr>
              <a:r>
                <a:rPr lang="uk-UA" sz="3600" dirty="0" smtClean="0">
                  <a:solidFill>
                    <a:schemeClr val="bg1"/>
                  </a:solidFill>
                  <a:effectLst>
                    <a:outerShdw blurRad="38100" dist="38100" dir="2700000" algn="tl">
                      <a:srgbClr val="000000"/>
                    </a:outerShdw>
                  </a:effectLst>
                  <a:latin typeface="Tahoma" pitchFamily="34" charset="0"/>
                  <a:cs typeface="Tahoma" pitchFamily="34" charset="0"/>
                </a:rPr>
                <a:t>БУЛІНГ</a:t>
              </a:r>
              <a:r>
                <a:rPr lang="en-US" sz="3600" dirty="0" smtClean="0">
                  <a:solidFill>
                    <a:schemeClr val="bg1"/>
                  </a:solidFill>
                  <a:effectLst>
                    <a:outerShdw blurRad="38100" dist="38100" dir="2700000" algn="tl">
                      <a:srgbClr val="000000"/>
                    </a:outerShdw>
                  </a:effectLst>
                  <a:latin typeface="Tahoma" pitchFamily="34" charset="0"/>
                  <a:cs typeface="Tahoma" pitchFamily="34" charset="0"/>
                </a:rPr>
                <a:t> </a:t>
              </a:r>
              <a:r>
                <a:rPr lang="uk-UA" sz="3600" dirty="0" smtClean="0">
                  <a:solidFill>
                    <a:schemeClr val="bg1"/>
                  </a:solidFill>
                  <a:effectLst>
                    <a:outerShdw blurRad="38100" dist="38100" dir="2700000" algn="tl">
                      <a:srgbClr val="000000"/>
                    </a:outerShdw>
                  </a:effectLst>
                  <a:latin typeface="Tahoma" pitchFamily="34" charset="0"/>
                  <a:cs typeface="Tahoma" pitchFamily="34" charset="0"/>
                </a:rPr>
                <a:t>У ШКІЛЬНОМУ СЕРЕДОВИЩІ</a:t>
              </a:r>
              <a:endParaRPr lang="uk-UA" sz="3600" dirty="0">
                <a:solidFill>
                  <a:schemeClr val="bg1"/>
                </a:solidFill>
                <a:effectLst>
                  <a:outerShdw blurRad="38100" dist="38100" dir="2700000" algn="tl">
                    <a:srgbClr val="000000"/>
                  </a:outerShdw>
                </a:effectLst>
                <a:latin typeface="Tahoma" pitchFamily="34" charset="0"/>
                <a:cs typeface="Tahoma" pitchFamily="34" charset="0"/>
              </a:endParaRPr>
            </a:p>
            <a:p>
              <a:pPr algn="ctr">
                <a:spcAft>
                  <a:spcPts val="1050"/>
                </a:spcAft>
                <a:defRPr/>
              </a:pPr>
              <a:endParaRPr lang="uk-UA" sz="2100" b="0" dirty="0">
                <a:solidFill>
                  <a:srgbClr val="FFFFFF"/>
                </a:solidFill>
                <a:latin typeface="Tahoma" pitchFamily="34" charset="0"/>
                <a:cs typeface="Tahoma" pitchFamily="34" charset="0"/>
              </a:endParaRPr>
            </a:p>
          </p:txBody>
        </p:sp>
        <p:pic>
          <p:nvPicPr>
            <p:cNvPr id="15367" name="Рисунок 6"/>
            <p:cNvPicPr>
              <a:picLocks noChangeAspect="1"/>
            </p:cNvPicPr>
            <p:nvPr/>
          </p:nvPicPr>
          <p:blipFill>
            <a:blip r:embed="rId2"/>
            <a:srcRect/>
            <a:stretch>
              <a:fillRect/>
            </a:stretch>
          </p:blipFill>
          <p:spPr bwMode="auto">
            <a:xfrm>
              <a:off x="1000677" y="2579962"/>
              <a:ext cx="1963347" cy="1436833"/>
            </a:xfrm>
            <a:prstGeom prst="rect">
              <a:avLst/>
            </a:prstGeom>
            <a:solidFill>
              <a:schemeClr val="bg1"/>
            </a:solidFill>
            <a:ln w="9525">
              <a:noFill/>
              <a:miter lim="800000"/>
              <a:headEnd/>
              <a:tailEnd/>
            </a:ln>
          </p:spPr>
        </p:pic>
      </p:grpSp>
      <p:sp>
        <p:nvSpPr>
          <p:cNvPr id="15363" name="TextBox 5"/>
          <p:cNvSpPr txBox="1">
            <a:spLocks noChangeArrowheads="1"/>
          </p:cNvSpPr>
          <p:nvPr/>
        </p:nvSpPr>
        <p:spPr bwMode="auto">
          <a:xfrm>
            <a:off x="4941888" y="4567238"/>
            <a:ext cx="4202112" cy="1620837"/>
          </a:xfrm>
          <a:prstGeom prst="rect">
            <a:avLst/>
          </a:prstGeom>
          <a:solidFill>
            <a:schemeClr val="bg1"/>
          </a:solidFill>
          <a:ln w="9525">
            <a:noFill/>
            <a:miter lim="800000"/>
            <a:headEnd/>
            <a:tailEnd/>
          </a:ln>
        </p:spPr>
        <p:txBody>
          <a:bodyPr lIns="80147" tIns="40074" rIns="80147" bIns="40074">
            <a:spAutoFit/>
          </a:bodyPr>
          <a:lstStyle/>
          <a:p>
            <a:r>
              <a:rPr lang="uk-UA" sz="2000">
                <a:latin typeface="Tahoma" pitchFamily="34" charset="0"/>
                <a:cs typeface="Tahoma" pitchFamily="34" charset="0"/>
              </a:rPr>
              <a:t>Олена Іпатенко,</a:t>
            </a:r>
          </a:p>
          <a:p>
            <a:r>
              <a:rPr lang="uk-UA" sz="2000" b="0">
                <a:latin typeface="Tahoma" pitchFamily="34" charset="0"/>
                <a:cs typeface="Tahoma" pitchFamily="34" charset="0"/>
              </a:rPr>
              <a:t>Регіональний центр з надання</a:t>
            </a:r>
          </a:p>
          <a:p>
            <a:r>
              <a:rPr lang="uk-UA" sz="2000" b="0">
                <a:latin typeface="Tahoma" pitchFamily="34" charset="0"/>
                <a:cs typeface="Tahoma" pitchFamily="34" charset="0"/>
              </a:rPr>
              <a:t>безоплатної вторинної</a:t>
            </a:r>
            <a:br>
              <a:rPr lang="uk-UA" sz="2000" b="0">
                <a:latin typeface="Tahoma" pitchFamily="34" charset="0"/>
                <a:cs typeface="Tahoma" pitchFamily="34" charset="0"/>
              </a:rPr>
            </a:br>
            <a:r>
              <a:rPr lang="uk-UA" sz="2000" b="0">
                <a:latin typeface="Tahoma" pitchFamily="34" charset="0"/>
                <a:cs typeface="Tahoma" pitchFamily="34" charset="0"/>
              </a:rPr>
              <a:t>правової допомоги </a:t>
            </a:r>
          </a:p>
          <a:p>
            <a:r>
              <a:rPr lang="uk-UA" sz="2000" b="0">
                <a:latin typeface="Tahoma" pitchFamily="34" charset="0"/>
                <a:cs typeface="Tahoma" pitchFamily="34" charset="0"/>
              </a:rPr>
              <a:t>у Херсонській області</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a:solidFill>
                  <a:schemeClr val="bg1"/>
                </a:solidFill>
                <a:latin typeface="Tahoma" pitchFamily="34" charset="0"/>
                <a:cs typeface="Tahoma" pitchFamily="34" charset="0"/>
              </a:rPr>
              <a:t>безоплатної вторинної</a:t>
            </a:r>
            <a:br>
              <a:rPr lang="uk-UA" sz="1000">
                <a:solidFill>
                  <a:schemeClr val="bg1"/>
                </a:solidFill>
                <a:latin typeface="Tahoma" pitchFamily="34" charset="0"/>
                <a:cs typeface="Tahoma" pitchFamily="34" charset="0"/>
              </a:rPr>
            </a:br>
            <a:r>
              <a:rPr lang="uk-UA" sz="1000">
                <a:solidFill>
                  <a:schemeClr val="bg1"/>
                </a:solidFill>
                <a:latin typeface="Tahoma" pitchFamily="34" charset="0"/>
                <a:cs typeface="Tahoma" pitchFamily="34" charset="0"/>
              </a:rPr>
              <a:t>правової допомоги </a:t>
            </a:r>
          </a:p>
          <a:p>
            <a:pPr defTabSz="914400">
              <a:lnSpc>
                <a:spcPct val="80000"/>
              </a:lnSpc>
            </a:pPr>
            <a:r>
              <a:rPr lang="uk-UA" sz="1000">
                <a:solidFill>
                  <a:schemeClr val="bg1"/>
                </a:solidFill>
                <a:latin typeface="Tahoma" pitchFamily="34" charset="0"/>
                <a:cs typeface="Tahoma" pitchFamily="34" charset="0"/>
              </a:rPr>
              <a:t>у Херсонській області</a:t>
            </a:r>
          </a:p>
        </p:txBody>
      </p:sp>
      <p:pic>
        <p:nvPicPr>
          <p:cNvPr id="2253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2" name="Прямокутник 1"/>
          <p:cNvSpPr/>
          <p:nvPr/>
        </p:nvSpPr>
        <p:spPr>
          <a:xfrm>
            <a:off x="588988" y="1340768"/>
            <a:ext cx="8172909" cy="5207663"/>
          </a:xfrm>
          <a:prstGeom prst="rect">
            <a:avLst/>
          </a:prstGeom>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4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defTabSz="914239" fontAlgn="auto">
              <a:spcBef>
                <a:spcPts val="0"/>
              </a:spcBef>
              <a:spcAft>
                <a:spcPts val="0"/>
              </a:spcAft>
              <a:defRPr/>
            </a:pPr>
            <a:endParaRPr lang="uk-UA" sz="3600" dirty="0">
              <a:ln>
                <a:solidFill>
                  <a:sysClr val="windowText" lastClr="000000"/>
                </a:solidFill>
              </a:ln>
              <a:solidFill>
                <a:schemeClr val="bg1">
                  <a:lumMod val="9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marL="285750" indent="-285750" defTabSz="914239" fontAlgn="auto">
              <a:spcBef>
                <a:spcPts val="0"/>
              </a:spcBef>
              <a:spcAft>
                <a:spcPts val="0"/>
              </a:spcAft>
              <a:buFont typeface="Wingdings" panose="05000000000000000000" pitchFamily="2" charset="2"/>
              <a:buChar char="Ø"/>
              <a:defRPr/>
            </a:pPr>
            <a:r>
              <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ПОЛОХЛИВА, ВРАЗЛИВА, ЗАМКНУТА, </a:t>
            </a:r>
          </a:p>
          <a:p>
            <a:pPr defTabSz="914239" fontAlgn="auto">
              <a:spcBef>
                <a:spcPts val="0"/>
              </a:spcBef>
              <a:spcAft>
                <a:spcPts val="0"/>
              </a:spcAft>
              <a:defRPr/>
            </a:pPr>
            <a:r>
              <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     СОРОМ</a:t>
            </a:r>
            <a:r>
              <a:rPr lang="en-US"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a:t>
            </a:r>
            <a:r>
              <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ЯЗЛИВА, МАЄ НИЗЬКУ САМООЦІНКУ</a:t>
            </a:r>
          </a:p>
          <a:p>
            <a:pPr defTabSz="914239" fontAlgn="auto">
              <a:spcBef>
                <a:spcPts val="0"/>
              </a:spcBef>
              <a:spcAft>
                <a:spcPts val="0"/>
              </a:spcAft>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marL="285750" indent="-285750" defTabSz="914239" fontAlgn="auto">
              <a:spcBef>
                <a:spcPts val="0"/>
              </a:spcBef>
              <a:spcAft>
                <a:spcPts val="0"/>
              </a:spcAft>
              <a:buFont typeface="Wingdings" panose="05000000000000000000" pitchFamily="2" charset="2"/>
              <a:buChar char="Ø"/>
              <a:defRPr/>
            </a:pPr>
            <a:r>
              <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ЗАНИЖЕНИЙ АБО ЗАВИЩЕНИЙ РІВЕНЬ ІНТЕЛЕКТУ</a:t>
            </a:r>
          </a:p>
          <a:p>
            <a:pPr defTabSz="914239" fontAlgn="auto">
              <a:spcBef>
                <a:spcPts val="0"/>
              </a:spcBef>
              <a:spcAft>
                <a:spcPts val="0"/>
              </a:spcAft>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marL="285750" indent="-285750" defTabSz="914239" fontAlgn="auto">
              <a:spcBef>
                <a:spcPts val="0"/>
              </a:spcBef>
              <a:spcAft>
                <a:spcPts val="0"/>
              </a:spcAft>
              <a:buFont typeface="Wingdings" panose="05000000000000000000" pitchFamily="2" charset="2"/>
              <a:buChar char="Ø"/>
              <a:defRPr/>
            </a:pPr>
            <a:r>
              <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СХИЛЬНА ДО ДЕПРЕСІЇ, ЧАСТІШЕ ЗА ІНШИХ ОДНОЛІТКІВ ДУМАЄ ПРО САМОГУБСТВО</a:t>
            </a:r>
          </a:p>
          <a:p>
            <a:pPr defTabSz="914239" fontAlgn="auto">
              <a:spcBef>
                <a:spcPts val="0"/>
              </a:spcBef>
              <a:spcAft>
                <a:spcPts val="0"/>
              </a:spcAft>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marL="285750" indent="-285750" defTabSz="914239" fontAlgn="auto">
              <a:spcBef>
                <a:spcPts val="0"/>
              </a:spcBef>
              <a:spcAft>
                <a:spcPts val="0"/>
              </a:spcAft>
              <a:buFont typeface="Wingdings" panose="05000000000000000000" pitchFamily="2" charset="2"/>
              <a:buChar char="Ø"/>
              <a:defRPr/>
            </a:pPr>
            <a:r>
              <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ЧАСТО МАЄ ФІЗИЧНІ ВАДИ (НОСИТЬ ОКУЛЯРИ ЧЕРЕЗ ПОГАНИЙ ЗІР, ПОГАНО ЧУЄ, МАЄ ПОРУШЕННЯ ОПОРНО-РУХОВОГО АПАРАТУ, ЗАЇКАННЯ ТОЩО)</a:t>
            </a:r>
          </a:p>
          <a:p>
            <a:pPr defTabSz="914239" fontAlgn="auto">
              <a:spcBef>
                <a:spcPts val="0"/>
              </a:spcBef>
              <a:spcAft>
                <a:spcPts val="0"/>
              </a:spcAft>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marL="285750" indent="-285750" defTabSz="914239" fontAlgn="auto">
              <a:spcBef>
                <a:spcPts val="0"/>
              </a:spcBef>
              <a:spcAft>
                <a:spcPts val="0"/>
              </a:spcAft>
              <a:buFont typeface="Wingdings" panose="05000000000000000000" pitchFamily="2" charset="2"/>
              <a:buChar char="Ø"/>
              <a:defRPr/>
            </a:pPr>
            <a:r>
              <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МАЄ ЗОВНІШНІ ОСОБЛИВОСТІ (РУДЕ ВОЛОССЯ, ВЕСНЯНКИ, ВІДСТОВБУРЧЕНІ ВУХА, НЕЗВИЧНА ФОРМА ГОЛОВИ, НАДМІРНА ХУДОРЛЯВІСТЬ ЧИ ПОВНОТА ТОЩО)</a:t>
            </a:r>
          </a:p>
          <a:p>
            <a:pPr defTabSz="914239" fontAlgn="auto">
              <a:spcBef>
                <a:spcPts val="0"/>
              </a:spcBef>
              <a:spcAft>
                <a:spcPts val="0"/>
              </a:spcAft>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marL="285750" indent="-285750" defTabSz="914239" fontAlgn="auto">
              <a:spcBef>
                <a:spcPts val="0"/>
              </a:spcBef>
              <a:spcAft>
                <a:spcPts val="0"/>
              </a:spcAft>
              <a:buFont typeface="Wingdings" panose="05000000000000000000" pitchFamily="2" charset="2"/>
              <a:buChar char="Ø"/>
              <a:defRPr/>
            </a:pPr>
            <a:r>
              <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МАЄ НЕДОСТАТНЬО РОЗВИНЕНІ СОЦІАЛЬНІ НАВИЧКИ (ПРОБЛЕМИ У СПІЛКУВАННІ, ВІДСУТНІСТЬ ДОСВІДУ «ЖИТТЯ У КОЛЕКТИВІ»)</a:t>
            </a:r>
          </a:p>
          <a:p>
            <a:pPr defTabSz="914239" fontAlgn="auto">
              <a:spcBef>
                <a:spcPts val="0"/>
              </a:spcBef>
              <a:spcAft>
                <a:spcPts val="0"/>
              </a:spcAft>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marL="285750" indent="-285750" defTabSz="914239" fontAlgn="auto">
              <a:spcBef>
                <a:spcPts val="0"/>
              </a:spcBef>
              <a:spcAft>
                <a:spcPts val="0"/>
              </a:spcAft>
              <a:buFont typeface="Wingdings" panose="05000000000000000000" pitchFamily="2" charset="2"/>
              <a:buChar char="Ø"/>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9" name="Скругленный прямоугольник 8"/>
          <p:cNvSpPr/>
          <p:nvPr/>
        </p:nvSpPr>
        <p:spPr>
          <a:xfrm>
            <a:off x="684213" y="1412875"/>
            <a:ext cx="3024187" cy="1295400"/>
          </a:xfrm>
          <a:prstGeom prst="roundRect">
            <a:avLst/>
          </a:prstGeom>
          <a:solidFill>
            <a:srgbClr val="286E28"/>
          </a:solidFill>
          <a:ln>
            <a:solidFill>
              <a:srgbClr val="E6F2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2400" b="0">
                <a:solidFill>
                  <a:srgbClr val="FFFFFF"/>
                </a:solidFill>
                <a:latin typeface="Tahoma" pitchFamily="34" charset="0"/>
                <a:cs typeface="Tahoma" pitchFamily="34" charset="0"/>
              </a:rPr>
              <a:t>ТИПОВА ЖЕРТВА</a:t>
            </a:r>
            <a:endParaRPr lang="ru-RU" sz="2400" b="0">
              <a:solidFill>
                <a:srgbClr val="FFFFFF"/>
              </a:solidFill>
              <a:latin typeface="Tahoma" pitchFamily="34" charset="0"/>
              <a:cs typeface="Tahoma" pitchFamily="34" charset="0"/>
            </a:endParaRPr>
          </a:p>
        </p:txBody>
      </p:sp>
      <p:pic>
        <p:nvPicPr>
          <p:cNvPr id="22543" name="Рисунок 2"/>
          <p:cNvPicPr>
            <a:picLocks noChangeAspect="1"/>
          </p:cNvPicPr>
          <p:nvPr/>
        </p:nvPicPr>
        <p:blipFill>
          <a:blip r:embed="rId3"/>
          <a:srcRect/>
          <a:stretch>
            <a:fillRect/>
          </a:stretch>
        </p:blipFill>
        <p:spPr bwMode="auto">
          <a:xfrm>
            <a:off x="5364163" y="1444625"/>
            <a:ext cx="3236912" cy="2632075"/>
          </a:xfrm>
          <a:prstGeom prst="rect">
            <a:avLst/>
          </a:prstGeom>
          <a:noFill/>
          <a:ln w="9525">
            <a:noFill/>
            <a:miter lim="800000"/>
            <a:headEnd/>
            <a:tailEnd/>
          </a:ln>
        </p:spPr>
      </p:pic>
      <p:cxnSp>
        <p:nvCxnSpPr>
          <p:cNvPr id="13" name="Прямая со стрелкой 12"/>
          <p:cNvCxnSpPr>
            <a:stCxn id="9" idx="3"/>
          </p:cNvCxnSpPr>
          <p:nvPr/>
        </p:nvCxnSpPr>
        <p:spPr>
          <a:xfrm>
            <a:off x="3708400" y="2060575"/>
            <a:ext cx="2159000" cy="504825"/>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a:solidFill>
                  <a:schemeClr val="bg1"/>
                </a:solidFill>
                <a:latin typeface="Tahoma" pitchFamily="34" charset="0"/>
                <a:cs typeface="Tahoma" pitchFamily="34" charset="0"/>
              </a:rPr>
              <a:t>безоплатної вторинної</a:t>
            </a:r>
            <a:br>
              <a:rPr lang="uk-UA" sz="1000">
                <a:solidFill>
                  <a:schemeClr val="bg1"/>
                </a:solidFill>
                <a:latin typeface="Tahoma" pitchFamily="34" charset="0"/>
                <a:cs typeface="Tahoma" pitchFamily="34" charset="0"/>
              </a:rPr>
            </a:br>
            <a:r>
              <a:rPr lang="uk-UA" sz="1000">
                <a:solidFill>
                  <a:schemeClr val="bg1"/>
                </a:solidFill>
                <a:latin typeface="Tahoma" pitchFamily="34" charset="0"/>
                <a:cs typeface="Tahoma" pitchFamily="34" charset="0"/>
              </a:rPr>
              <a:t>правової допомоги </a:t>
            </a:r>
          </a:p>
          <a:p>
            <a:pPr defTabSz="914400">
              <a:lnSpc>
                <a:spcPct val="80000"/>
              </a:lnSpc>
            </a:pPr>
            <a:r>
              <a:rPr lang="uk-UA" sz="1000">
                <a:solidFill>
                  <a:schemeClr val="bg1"/>
                </a:solidFill>
                <a:latin typeface="Tahoma" pitchFamily="34" charset="0"/>
                <a:cs typeface="Tahoma" pitchFamily="34" charset="0"/>
              </a:rPr>
              <a:t>у Херсонській області</a:t>
            </a:r>
          </a:p>
        </p:txBody>
      </p:sp>
      <p:pic>
        <p:nvPicPr>
          <p:cNvPr id="23557"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2" name="Прямокутник 1"/>
          <p:cNvSpPr/>
          <p:nvPr/>
        </p:nvSpPr>
        <p:spPr>
          <a:xfrm>
            <a:off x="592858" y="1700808"/>
            <a:ext cx="8172909" cy="4896544"/>
          </a:xfrm>
          <a:prstGeom prst="rect">
            <a:avLst/>
          </a:prstGeom>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r>
              <a:rPr lang="uk-UA" sz="3600" dirty="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rPr>
              <a:t>ВИДИ БУЛІНГУ</a:t>
            </a: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 name="Скругленный прямоугольник 2"/>
          <p:cNvSpPr/>
          <p:nvPr/>
        </p:nvSpPr>
        <p:spPr>
          <a:xfrm>
            <a:off x="708025" y="2622550"/>
            <a:ext cx="3617913" cy="825500"/>
          </a:xfrm>
          <a:prstGeom prst="roundRect">
            <a:avLst/>
          </a:prstGeom>
          <a:solidFill>
            <a:srgbClr val="286E28"/>
          </a:solidFill>
          <a:ln>
            <a:solidFill>
              <a:schemeClr val="bg1"/>
            </a:solidFill>
          </a:ln>
        </p:spPr>
        <p:style>
          <a:lnRef idx="2">
            <a:schemeClr val="accent6"/>
          </a:lnRef>
          <a:fillRef idx="1">
            <a:schemeClr val="lt1"/>
          </a:fillRef>
          <a:effectRef idx="0">
            <a:schemeClr val="accent6"/>
          </a:effectRef>
          <a:fontRef idx="minor">
            <a:schemeClr val="dk1"/>
          </a:fontRef>
        </p:style>
        <p:txBody>
          <a:bodyPr anchor="ctr"/>
          <a:lstStyle/>
          <a:p>
            <a:pPr algn="ctr">
              <a:defRPr/>
            </a:pPr>
            <a:r>
              <a:rPr lang="uk-UA" sz="2400" b="0">
                <a:solidFill>
                  <a:srgbClr val="F2F2F2"/>
                </a:solidFill>
                <a:latin typeface="Tahoma" pitchFamily="34" charset="0"/>
                <a:cs typeface="Tahoma" pitchFamily="34" charset="0"/>
              </a:rPr>
              <a:t>ФІЗИЧНИЙ </a:t>
            </a:r>
          </a:p>
          <a:p>
            <a:pPr algn="ctr">
              <a:defRPr/>
            </a:pPr>
            <a:r>
              <a:rPr lang="uk-UA" sz="2400" b="0">
                <a:solidFill>
                  <a:srgbClr val="F2F2F2"/>
                </a:solidFill>
                <a:latin typeface="Tahoma" pitchFamily="34" charset="0"/>
                <a:cs typeface="Tahoma" pitchFamily="34" charset="0"/>
              </a:rPr>
              <a:t>БУЛІНГ</a:t>
            </a:r>
            <a:endParaRPr lang="ru-RU" sz="2400" b="0">
              <a:solidFill>
                <a:srgbClr val="F2F2F2"/>
              </a:solidFill>
              <a:latin typeface="Tahoma" pitchFamily="34" charset="0"/>
              <a:cs typeface="Tahoma" pitchFamily="34" charset="0"/>
            </a:endParaRPr>
          </a:p>
        </p:txBody>
      </p:sp>
      <p:sp>
        <p:nvSpPr>
          <p:cNvPr id="9" name="Скругленный прямоугольник 8"/>
          <p:cNvSpPr/>
          <p:nvPr/>
        </p:nvSpPr>
        <p:spPr>
          <a:xfrm>
            <a:off x="4859338" y="2622550"/>
            <a:ext cx="3708400" cy="849313"/>
          </a:xfrm>
          <a:prstGeom prst="roundRect">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2400" b="0">
                <a:solidFill>
                  <a:srgbClr val="FFFFFF"/>
                </a:solidFill>
                <a:latin typeface="Tahoma" pitchFamily="34" charset="0"/>
                <a:cs typeface="Tahoma" pitchFamily="34" charset="0"/>
              </a:rPr>
              <a:t>ПСИХОЛОГІЧНИЙ БУЛІНГ</a:t>
            </a:r>
            <a:endParaRPr lang="ru-RU" sz="2400" b="0">
              <a:solidFill>
                <a:srgbClr val="FFFFFF"/>
              </a:solidFill>
              <a:latin typeface="Tahoma" pitchFamily="34" charset="0"/>
              <a:cs typeface="Tahoma" pitchFamily="34" charset="0"/>
            </a:endParaRPr>
          </a:p>
        </p:txBody>
      </p:sp>
      <p:sp>
        <p:nvSpPr>
          <p:cNvPr id="13" name="Скругленный прямоугольник 12"/>
          <p:cNvSpPr/>
          <p:nvPr/>
        </p:nvSpPr>
        <p:spPr>
          <a:xfrm>
            <a:off x="5538788" y="3660775"/>
            <a:ext cx="3008312" cy="720725"/>
          </a:xfrm>
          <a:prstGeom prst="roundRect">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b="0">
                <a:solidFill>
                  <a:srgbClr val="FFFFFF"/>
                </a:solidFill>
                <a:latin typeface="Tahoma" pitchFamily="34" charset="0"/>
                <a:cs typeface="Tahoma" pitchFamily="34" charset="0"/>
              </a:rPr>
              <a:t>вербальний (словесний) булінг</a:t>
            </a:r>
            <a:endParaRPr lang="ru-RU" b="0">
              <a:solidFill>
                <a:srgbClr val="FFFFFF"/>
              </a:solidFill>
              <a:latin typeface="Tahoma" pitchFamily="34" charset="0"/>
              <a:cs typeface="Tahoma" pitchFamily="34" charset="0"/>
            </a:endParaRPr>
          </a:p>
        </p:txBody>
      </p:sp>
      <p:sp>
        <p:nvSpPr>
          <p:cNvPr id="14" name="Скругленный прямоугольник 13"/>
          <p:cNvSpPr/>
          <p:nvPr/>
        </p:nvSpPr>
        <p:spPr>
          <a:xfrm>
            <a:off x="5538788" y="4589463"/>
            <a:ext cx="3028950" cy="719137"/>
          </a:xfrm>
          <a:prstGeom prst="roundRect">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b="0">
                <a:solidFill>
                  <a:srgbClr val="FFFFFF"/>
                </a:solidFill>
                <a:latin typeface="Tahoma" pitchFamily="34" charset="0"/>
                <a:cs typeface="Tahoma" pitchFamily="34" charset="0"/>
              </a:rPr>
              <a:t>соціальний булінг</a:t>
            </a:r>
            <a:endParaRPr lang="ru-RU" b="0">
              <a:solidFill>
                <a:srgbClr val="FFFFFF"/>
              </a:solidFill>
              <a:latin typeface="Tahoma" pitchFamily="34" charset="0"/>
              <a:cs typeface="Tahoma" pitchFamily="34" charset="0"/>
            </a:endParaRPr>
          </a:p>
        </p:txBody>
      </p:sp>
      <p:sp>
        <p:nvSpPr>
          <p:cNvPr id="15" name="Скругленный прямоугольник 14"/>
          <p:cNvSpPr/>
          <p:nvPr/>
        </p:nvSpPr>
        <p:spPr>
          <a:xfrm>
            <a:off x="5549900" y="5546725"/>
            <a:ext cx="3006725" cy="720725"/>
          </a:xfrm>
          <a:prstGeom prst="roundRect">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b="0">
                <a:solidFill>
                  <a:srgbClr val="FFFFFF"/>
                </a:solidFill>
                <a:latin typeface="Tahoma" pitchFamily="34" charset="0"/>
                <a:cs typeface="Tahoma" pitchFamily="34" charset="0"/>
              </a:rPr>
              <a:t>електронний булінг (кібербулінг)</a:t>
            </a:r>
            <a:endParaRPr lang="ru-RU" b="0">
              <a:solidFill>
                <a:srgbClr val="FFFFFF"/>
              </a:solidFill>
              <a:latin typeface="Tahoma" pitchFamily="34" charset="0"/>
              <a:cs typeface="Tahoma" pitchFamily="34" charset="0"/>
            </a:endParaRPr>
          </a:p>
        </p:txBody>
      </p:sp>
      <p:cxnSp>
        <p:nvCxnSpPr>
          <p:cNvPr id="17" name="Прямая соединительная линия 16"/>
          <p:cNvCxnSpPr/>
          <p:nvPr/>
        </p:nvCxnSpPr>
        <p:spPr>
          <a:xfrm>
            <a:off x="4926013" y="3475038"/>
            <a:ext cx="9525" cy="2432050"/>
          </a:xfrm>
          <a:prstGeom prst="line">
            <a:avLst/>
          </a:prstGeom>
          <a:ln>
            <a:solidFill>
              <a:srgbClr val="286E28"/>
            </a:solidFill>
          </a:ln>
        </p:spPr>
        <p:style>
          <a:lnRef idx="1">
            <a:schemeClr val="accent1"/>
          </a:lnRef>
          <a:fillRef idx="0">
            <a:schemeClr val="accent1"/>
          </a:fillRef>
          <a:effectRef idx="0">
            <a:schemeClr val="accent1"/>
          </a:effectRef>
          <a:fontRef idx="minor">
            <a:schemeClr val="tx1"/>
          </a:fontRef>
        </p:style>
      </p:cxnSp>
      <p:sp>
        <p:nvSpPr>
          <p:cNvPr id="18" name="Стрелка вправо 17"/>
          <p:cNvSpPr/>
          <p:nvPr/>
        </p:nvSpPr>
        <p:spPr>
          <a:xfrm>
            <a:off x="4935538" y="3768725"/>
            <a:ext cx="603250" cy="504825"/>
          </a:xfrm>
          <a:prstGeom prst="rightArrow">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ru-RU" b="0"/>
          </a:p>
        </p:txBody>
      </p:sp>
      <p:sp>
        <p:nvSpPr>
          <p:cNvPr id="20" name="Стрелка вправо 19"/>
          <p:cNvSpPr/>
          <p:nvPr/>
        </p:nvSpPr>
        <p:spPr>
          <a:xfrm>
            <a:off x="4929188" y="4654550"/>
            <a:ext cx="595312" cy="520700"/>
          </a:xfrm>
          <a:prstGeom prst="rightArrow">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ru-RU" b="0"/>
          </a:p>
        </p:txBody>
      </p:sp>
      <p:sp>
        <p:nvSpPr>
          <p:cNvPr id="21" name="Стрелка вправо 20"/>
          <p:cNvSpPr/>
          <p:nvPr/>
        </p:nvSpPr>
        <p:spPr>
          <a:xfrm>
            <a:off x="4957763" y="5565775"/>
            <a:ext cx="581025" cy="504825"/>
          </a:xfrm>
          <a:prstGeom prst="rightArrow">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ru-RU" b="0"/>
          </a:p>
        </p:txBody>
      </p:sp>
      <p:sp>
        <p:nvSpPr>
          <p:cNvPr id="28" name="Скругленный прямоугольник 27"/>
          <p:cNvSpPr/>
          <p:nvPr/>
        </p:nvSpPr>
        <p:spPr>
          <a:xfrm>
            <a:off x="708025" y="5403850"/>
            <a:ext cx="3622675" cy="892175"/>
          </a:xfrm>
          <a:prstGeom prst="roundRect">
            <a:avLst/>
          </a:prstGeom>
          <a:solidFill>
            <a:srgbClr val="286E28"/>
          </a:solidFill>
          <a:ln>
            <a:solidFill>
              <a:schemeClr val="bg1"/>
            </a:solidFill>
          </a:ln>
        </p:spPr>
        <p:style>
          <a:lnRef idx="2">
            <a:schemeClr val="accent6"/>
          </a:lnRef>
          <a:fillRef idx="1">
            <a:schemeClr val="lt1"/>
          </a:fillRef>
          <a:effectRef idx="0">
            <a:schemeClr val="accent6"/>
          </a:effectRef>
          <a:fontRef idx="minor">
            <a:schemeClr val="dk1"/>
          </a:fontRef>
        </p:style>
        <p:txBody>
          <a:bodyPr anchor="ctr"/>
          <a:lstStyle/>
          <a:p>
            <a:pPr algn="ctr">
              <a:defRPr/>
            </a:pPr>
            <a:r>
              <a:rPr lang="uk-UA" sz="2400" b="0">
                <a:solidFill>
                  <a:srgbClr val="F2F2F2"/>
                </a:solidFill>
                <a:latin typeface="Tahoma" pitchFamily="34" charset="0"/>
                <a:cs typeface="Tahoma" pitchFamily="34" charset="0"/>
              </a:rPr>
              <a:t>ЕКОНОМІЧНИЙ </a:t>
            </a:r>
          </a:p>
          <a:p>
            <a:pPr algn="ctr">
              <a:defRPr/>
            </a:pPr>
            <a:r>
              <a:rPr lang="uk-UA" sz="2400" b="0">
                <a:solidFill>
                  <a:srgbClr val="F2F2F2"/>
                </a:solidFill>
                <a:latin typeface="Tahoma" pitchFamily="34" charset="0"/>
                <a:cs typeface="Tahoma" pitchFamily="34" charset="0"/>
              </a:rPr>
              <a:t>БУЛІНГ</a:t>
            </a:r>
          </a:p>
        </p:txBody>
      </p:sp>
      <p:sp>
        <p:nvSpPr>
          <p:cNvPr id="19" name="Скругленный прямоугольник 18"/>
          <p:cNvSpPr/>
          <p:nvPr/>
        </p:nvSpPr>
        <p:spPr>
          <a:xfrm>
            <a:off x="1343025" y="3641725"/>
            <a:ext cx="2906713" cy="581025"/>
          </a:xfrm>
          <a:prstGeom prst="roundRect">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b="0">
                <a:solidFill>
                  <a:srgbClr val="FFFFFF"/>
                </a:solidFill>
                <a:latin typeface="Tahoma" pitchFamily="34" charset="0"/>
                <a:cs typeface="Tahoma" pitchFamily="34" charset="0"/>
              </a:rPr>
              <a:t>фізичне насильство</a:t>
            </a:r>
            <a:endParaRPr lang="ru-RU" b="0">
              <a:solidFill>
                <a:srgbClr val="FFFFFF"/>
              </a:solidFill>
              <a:latin typeface="Tahoma" pitchFamily="34" charset="0"/>
              <a:cs typeface="Tahoma" pitchFamily="34" charset="0"/>
            </a:endParaRPr>
          </a:p>
        </p:txBody>
      </p:sp>
      <p:sp>
        <p:nvSpPr>
          <p:cNvPr id="22" name="Скругленный прямоугольник 21"/>
          <p:cNvSpPr/>
          <p:nvPr/>
        </p:nvSpPr>
        <p:spPr>
          <a:xfrm>
            <a:off x="1343025" y="4413250"/>
            <a:ext cx="2909888" cy="590550"/>
          </a:xfrm>
          <a:prstGeom prst="roundRect">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b="0">
                <a:solidFill>
                  <a:srgbClr val="FFFFFF"/>
                </a:solidFill>
                <a:latin typeface="Tahoma" pitchFamily="34" charset="0"/>
                <a:cs typeface="Tahoma" pitchFamily="34" charset="0"/>
              </a:rPr>
              <a:t>сексуальний булінг</a:t>
            </a:r>
            <a:endParaRPr lang="ru-RU" b="0">
              <a:solidFill>
                <a:srgbClr val="FFFFFF"/>
              </a:solidFill>
              <a:latin typeface="Tahoma" pitchFamily="34" charset="0"/>
              <a:cs typeface="Tahoma" pitchFamily="34" charset="0"/>
            </a:endParaRPr>
          </a:p>
        </p:txBody>
      </p:sp>
      <p:cxnSp>
        <p:nvCxnSpPr>
          <p:cNvPr id="23" name="Прямая соединительная линия 22"/>
          <p:cNvCxnSpPr/>
          <p:nvPr/>
        </p:nvCxnSpPr>
        <p:spPr>
          <a:xfrm>
            <a:off x="728663" y="3452813"/>
            <a:ext cx="4762" cy="1362075"/>
          </a:xfrm>
          <a:prstGeom prst="line">
            <a:avLst/>
          </a:prstGeom>
          <a:ln>
            <a:solidFill>
              <a:srgbClr val="286E28"/>
            </a:solidFill>
          </a:ln>
        </p:spPr>
        <p:style>
          <a:lnRef idx="1">
            <a:schemeClr val="accent1"/>
          </a:lnRef>
          <a:fillRef idx="0">
            <a:schemeClr val="accent1"/>
          </a:fillRef>
          <a:effectRef idx="0">
            <a:schemeClr val="accent1"/>
          </a:effectRef>
          <a:fontRef idx="minor">
            <a:schemeClr val="tx1"/>
          </a:fontRef>
        </p:style>
      </p:cxnSp>
      <p:sp>
        <p:nvSpPr>
          <p:cNvPr id="24" name="Стрелка вправо 23"/>
          <p:cNvSpPr/>
          <p:nvPr/>
        </p:nvSpPr>
        <p:spPr>
          <a:xfrm>
            <a:off x="728663" y="3684588"/>
            <a:ext cx="617537" cy="503237"/>
          </a:xfrm>
          <a:prstGeom prst="rightArrow">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ru-RU" b="0"/>
          </a:p>
        </p:txBody>
      </p:sp>
      <p:sp>
        <p:nvSpPr>
          <p:cNvPr id="25" name="Стрелка вправо 24"/>
          <p:cNvSpPr/>
          <p:nvPr/>
        </p:nvSpPr>
        <p:spPr>
          <a:xfrm>
            <a:off x="752475" y="4445000"/>
            <a:ext cx="571500" cy="503238"/>
          </a:xfrm>
          <a:prstGeom prst="rightArrow">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ru-RU" b="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155226" y="230288"/>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a:solidFill>
                  <a:schemeClr val="bg1"/>
                </a:solidFill>
                <a:latin typeface="Tahoma" pitchFamily="34" charset="0"/>
                <a:cs typeface="Tahoma" pitchFamily="34" charset="0"/>
              </a:rPr>
              <a:t>безоплатної вторинної</a:t>
            </a:r>
            <a:br>
              <a:rPr lang="uk-UA" sz="1000">
                <a:solidFill>
                  <a:schemeClr val="bg1"/>
                </a:solidFill>
                <a:latin typeface="Tahoma" pitchFamily="34" charset="0"/>
                <a:cs typeface="Tahoma" pitchFamily="34" charset="0"/>
              </a:rPr>
            </a:br>
            <a:r>
              <a:rPr lang="uk-UA" sz="1000">
                <a:solidFill>
                  <a:schemeClr val="bg1"/>
                </a:solidFill>
                <a:latin typeface="Tahoma" pitchFamily="34" charset="0"/>
                <a:cs typeface="Tahoma" pitchFamily="34" charset="0"/>
              </a:rPr>
              <a:t>правової допомоги </a:t>
            </a:r>
          </a:p>
          <a:p>
            <a:pPr defTabSz="914400">
              <a:lnSpc>
                <a:spcPct val="80000"/>
              </a:lnSpc>
            </a:pPr>
            <a:r>
              <a:rPr lang="uk-UA" sz="1000">
                <a:solidFill>
                  <a:schemeClr val="bg1"/>
                </a:solidFill>
                <a:latin typeface="Tahoma" pitchFamily="34" charset="0"/>
                <a:cs typeface="Tahoma" pitchFamily="34" charset="0"/>
              </a:rPr>
              <a:t>у Херсонській області</a:t>
            </a:r>
          </a:p>
        </p:txBody>
      </p:sp>
      <p:pic>
        <p:nvPicPr>
          <p:cNvPr id="24581"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2" name="Прямокутник 1"/>
          <p:cNvSpPr/>
          <p:nvPr/>
        </p:nvSpPr>
        <p:spPr>
          <a:xfrm>
            <a:off x="611188" y="1292225"/>
            <a:ext cx="8377237" cy="5457825"/>
          </a:xfrm>
          <a:prstGeom prst="rect">
            <a:avLst/>
          </a:prstGeom>
          <a:solidFill>
            <a:schemeClr val="bg1"/>
          </a:solidFill>
        </p:spPr>
        <p:txBody>
          <a:bodyPr>
            <a:spAutoFit/>
          </a:bodyPr>
          <a:lstStyle/>
          <a:p>
            <a:pPr marL="571500" indent="-571500" algn="just">
              <a:buFont typeface="Wingdings" pitchFamily="2" charset="2"/>
              <a:buChar char="q"/>
              <a:defRPr/>
            </a:pPr>
            <a:r>
              <a:rPr lang="uk-UA" sz="3600">
                <a:latin typeface="Tahoma" pitchFamily="34" charset="0"/>
                <a:cs typeface="Tahoma" pitchFamily="34" charset="0"/>
              </a:rPr>
              <a:t>ФІЗИЧНИЙ </a:t>
            </a:r>
          </a:p>
          <a:p>
            <a:pPr marL="571500" indent="-571500" algn="just">
              <a:defRPr/>
            </a:pPr>
            <a:r>
              <a:rPr lang="uk-UA" sz="3600">
                <a:latin typeface="Tahoma" pitchFamily="34" charset="0"/>
                <a:cs typeface="Tahoma" pitchFamily="34" charset="0"/>
              </a:rPr>
              <a:t>    БУЛІНГ</a:t>
            </a:r>
          </a:p>
          <a:p>
            <a:pPr marL="571500" indent="-571500" algn="just">
              <a:defRPr/>
            </a:pPr>
            <a:r>
              <a:rPr lang="uk-UA" sz="2000">
                <a:latin typeface="Tahoma" pitchFamily="34" charset="0"/>
                <a:cs typeface="Tahoma" pitchFamily="34" charset="0"/>
              </a:rPr>
              <a:t>фізичне залякування, тобто</a:t>
            </a:r>
          </a:p>
          <a:p>
            <a:pPr marL="571500" indent="-571500" algn="just">
              <a:defRPr/>
            </a:pPr>
            <a:r>
              <a:rPr lang="uk-UA" sz="2000">
                <a:latin typeface="Tahoma" pitchFamily="34" charset="0"/>
                <a:cs typeface="Tahoma" pitchFamily="34" charset="0"/>
              </a:rPr>
              <a:t>активні дії, спрямовані на </a:t>
            </a:r>
          </a:p>
          <a:p>
            <a:pPr marL="571500" indent="-571500" algn="just">
              <a:defRPr/>
            </a:pPr>
            <a:r>
              <a:rPr lang="uk-UA" sz="2000">
                <a:latin typeface="Tahoma" pitchFamily="34" charset="0"/>
                <a:cs typeface="Tahoma" pitchFamily="34" charset="0"/>
              </a:rPr>
              <a:t>заподіяння фізичного болю та/або</a:t>
            </a:r>
          </a:p>
          <a:p>
            <a:pPr marL="571500" indent="-571500" algn="just">
              <a:defRPr/>
            </a:pPr>
            <a:r>
              <a:rPr lang="uk-UA" sz="2000">
                <a:latin typeface="Tahoma" pitchFamily="34" charset="0"/>
                <a:cs typeface="Tahoma" pitchFamily="34" charset="0"/>
              </a:rPr>
              <a:t>тілесних ушкоджень (дотики, </a:t>
            </a:r>
          </a:p>
          <a:p>
            <a:pPr marL="571500" indent="-571500" algn="just">
              <a:defRPr/>
            </a:pPr>
            <a:r>
              <a:rPr lang="uk-UA" sz="2000">
                <a:latin typeface="Tahoma" pitchFamily="34" charset="0"/>
                <a:cs typeface="Tahoma" pitchFamily="34" charset="0"/>
              </a:rPr>
              <a:t>штовхання, стусани, удари, побої,</a:t>
            </a:r>
          </a:p>
          <a:p>
            <a:pPr marL="571500" indent="-571500" algn="just">
              <a:defRPr/>
            </a:pPr>
            <a:r>
              <a:rPr lang="uk-UA" sz="2000">
                <a:latin typeface="Tahoma" pitchFamily="34" charset="0"/>
                <a:cs typeface="Tahoma" pitchFamily="34" charset="0"/>
              </a:rPr>
              <a:t>дії сексуального характеру тощо)</a:t>
            </a:r>
          </a:p>
          <a:p>
            <a:pPr marL="571500" indent="-571500" algn="just">
              <a:defRPr/>
            </a:pPr>
            <a:endParaRPr lang="uk-UA" sz="2000">
              <a:latin typeface="Tahoma" pitchFamily="34" charset="0"/>
              <a:cs typeface="Tahoma" pitchFamily="34" charset="0"/>
            </a:endParaRPr>
          </a:p>
          <a:p>
            <a:pPr marL="571500" indent="-571500" algn="just">
              <a:defRPr/>
            </a:pPr>
            <a:r>
              <a:rPr lang="uk-UA" sz="2000">
                <a:effectLst>
                  <a:outerShdw blurRad="38100" dist="38100" dir="2700000" algn="tl">
                    <a:srgbClr val="C0C0C0"/>
                  </a:outerShdw>
                </a:effectLst>
                <a:latin typeface="Tahoma" pitchFamily="34" charset="0"/>
                <a:cs typeface="Tahoma" pitchFamily="34" charset="0"/>
              </a:rPr>
              <a:t>Форми вияву:</a:t>
            </a:r>
          </a:p>
          <a:p>
            <a:pPr marL="571500" indent="-571500" algn="just">
              <a:buFont typeface="Wingdings" pitchFamily="2" charset="2"/>
              <a:buChar char="§"/>
              <a:defRPr/>
            </a:pPr>
            <a:r>
              <a:rPr lang="uk-UA" sz="2000">
                <a:latin typeface="Tahoma" pitchFamily="34" charset="0"/>
                <a:cs typeface="Tahoma" pitchFamily="34" charset="0"/>
              </a:rPr>
              <a:t>фізичне насильство (штовхання, підніжки зачіпання, стусани, ляпаси, побиття, нанесення тілесних ушкоджень тощо)</a:t>
            </a:r>
          </a:p>
          <a:p>
            <a:pPr marL="571500" indent="-571500" algn="just">
              <a:buFont typeface="Wingdings" pitchFamily="2" charset="2"/>
              <a:buChar char="§"/>
              <a:defRPr/>
            </a:pPr>
            <a:r>
              <a:rPr lang="uk-UA" sz="2000">
                <a:latin typeface="Tahoma" pitchFamily="34" charset="0"/>
                <a:cs typeface="Tahoma" pitchFamily="34" charset="0"/>
              </a:rPr>
              <a:t>сексуальний булінг (зйомки у роздягальні, сексуальні домагання тощо)</a:t>
            </a:r>
          </a:p>
          <a:p>
            <a:pPr marL="571500" indent="-571500" algn="just">
              <a:defRPr/>
            </a:pPr>
            <a:endParaRPr lang="ru-RU" sz="2000">
              <a:latin typeface="Tahoma" pitchFamily="34" charset="0"/>
              <a:cs typeface="Tahoma" pitchFamily="34" charset="0"/>
            </a:endParaRPr>
          </a:p>
        </p:txBody>
      </p:sp>
      <p:pic>
        <p:nvPicPr>
          <p:cNvPr id="24590" name="Рисунок 11"/>
          <p:cNvPicPr>
            <a:picLocks noChangeAspect="1"/>
          </p:cNvPicPr>
          <p:nvPr/>
        </p:nvPicPr>
        <p:blipFill>
          <a:blip r:embed="rId3"/>
          <a:srcRect/>
          <a:stretch>
            <a:fillRect/>
          </a:stretch>
        </p:blipFill>
        <p:spPr bwMode="auto">
          <a:xfrm>
            <a:off x="5727700" y="1385888"/>
            <a:ext cx="3240088" cy="28352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155226" y="230288"/>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a:solidFill>
                  <a:schemeClr val="bg1"/>
                </a:solidFill>
                <a:latin typeface="Tahoma" pitchFamily="34" charset="0"/>
                <a:cs typeface="Tahoma" pitchFamily="34" charset="0"/>
              </a:rPr>
              <a:t>безоплатної вторинної</a:t>
            </a:r>
            <a:br>
              <a:rPr lang="uk-UA" sz="1000">
                <a:solidFill>
                  <a:schemeClr val="bg1"/>
                </a:solidFill>
                <a:latin typeface="Tahoma" pitchFamily="34" charset="0"/>
                <a:cs typeface="Tahoma" pitchFamily="34" charset="0"/>
              </a:rPr>
            </a:br>
            <a:r>
              <a:rPr lang="uk-UA" sz="1000">
                <a:solidFill>
                  <a:schemeClr val="bg1"/>
                </a:solidFill>
                <a:latin typeface="Tahoma" pitchFamily="34" charset="0"/>
                <a:cs typeface="Tahoma" pitchFamily="34" charset="0"/>
              </a:rPr>
              <a:t>правової допомоги </a:t>
            </a:r>
          </a:p>
          <a:p>
            <a:pPr defTabSz="914400">
              <a:lnSpc>
                <a:spcPct val="80000"/>
              </a:lnSpc>
            </a:pPr>
            <a:r>
              <a:rPr lang="uk-UA" sz="1000">
                <a:solidFill>
                  <a:schemeClr val="bg1"/>
                </a:solidFill>
                <a:latin typeface="Tahoma" pitchFamily="34" charset="0"/>
                <a:cs typeface="Tahoma" pitchFamily="34" charset="0"/>
              </a:rPr>
              <a:t>у Херсонській області</a:t>
            </a:r>
          </a:p>
        </p:txBody>
      </p:sp>
      <p:pic>
        <p:nvPicPr>
          <p:cNvPr id="25605"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25613" name="Прямокутник 1"/>
          <p:cNvSpPr>
            <a:spLocks noChangeArrowheads="1"/>
          </p:cNvSpPr>
          <p:nvPr/>
        </p:nvSpPr>
        <p:spPr bwMode="auto">
          <a:xfrm>
            <a:off x="611188" y="1292225"/>
            <a:ext cx="8377237" cy="3324225"/>
          </a:xfrm>
          <a:prstGeom prst="rect">
            <a:avLst/>
          </a:prstGeom>
          <a:solidFill>
            <a:schemeClr val="bg1"/>
          </a:solidFill>
          <a:ln w="9525">
            <a:noFill/>
            <a:miter lim="800000"/>
            <a:headEnd/>
            <a:tailEnd/>
          </a:ln>
        </p:spPr>
        <p:txBody>
          <a:bodyPr>
            <a:spAutoFit/>
          </a:bodyPr>
          <a:lstStyle/>
          <a:p>
            <a:pPr marL="571500" indent="-571500" algn="just">
              <a:buFont typeface="Wingdings" pitchFamily="2" charset="2"/>
              <a:buChar char="q"/>
            </a:pPr>
            <a:r>
              <a:rPr lang="uk-UA" sz="3600">
                <a:latin typeface="Tahoma" pitchFamily="34" charset="0"/>
                <a:cs typeface="Tahoma" pitchFamily="34" charset="0"/>
              </a:rPr>
              <a:t>ЕКОНОМІЧНИЙ </a:t>
            </a:r>
          </a:p>
          <a:p>
            <a:pPr marL="571500" indent="-571500" algn="just"/>
            <a:r>
              <a:rPr lang="uk-UA" sz="3600">
                <a:latin typeface="Tahoma" pitchFamily="34" charset="0"/>
                <a:cs typeface="Tahoma" pitchFamily="34" charset="0"/>
              </a:rPr>
              <a:t>    БУЛІНГ</a:t>
            </a:r>
          </a:p>
          <a:p>
            <a:pPr marL="571500" indent="-571500" algn="just"/>
            <a:endParaRPr lang="uk-UA" sz="2000">
              <a:latin typeface="Tahoma" pitchFamily="34" charset="0"/>
              <a:cs typeface="Tahoma" pitchFamily="34" charset="0"/>
            </a:endParaRPr>
          </a:p>
          <a:p>
            <a:pPr marL="571500" indent="-571500" algn="just"/>
            <a:r>
              <a:rPr lang="uk-UA" sz="2000">
                <a:latin typeface="Tahoma" pitchFamily="34" charset="0"/>
                <a:cs typeface="Tahoma" pitchFamily="34" charset="0"/>
              </a:rPr>
              <a:t>крадіжки, пошкодження одягу </a:t>
            </a:r>
          </a:p>
          <a:p>
            <a:pPr marL="571500" indent="-571500" algn="just"/>
            <a:r>
              <a:rPr lang="uk-UA" sz="2000">
                <a:latin typeface="Tahoma" pitchFamily="34" charset="0"/>
                <a:cs typeface="Tahoma" pitchFamily="34" charset="0"/>
              </a:rPr>
              <a:t>та будь-яких інших речей </a:t>
            </a:r>
          </a:p>
          <a:p>
            <a:pPr marL="571500" indent="-571500" algn="just"/>
            <a:r>
              <a:rPr lang="uk-UA" sz="2000">
                <a:latin typeface="Tahoma" pitchFamily="34" charset="0"/>
                <a:cs typeface="Tahoma" pitchFamily="34" charset="0"/>
              </a:rPr>
              <a:t>жертви, вимагання грошей, </a:t>
            </a:r>
          </a:p>
          <a:p>
            <a:pPr marL="571500" indent="-571500" algn="just"/>
            <a:r>
              <a:rPr lang="uk-UA" sz="2000">
                <a:latin typeface="Tahoma" pitchFamily="34" charset="0"/>
                <a:cs typeface="Tahoma" pitchFamily="34" charset="0"/>
              </a:rPr>
              <a:t>цінностей, відбирання їжі,</a:t>
            </a:r>
          </a:p>
          <a:p>
            <a:pPr marL="571500" indent="-571500" algn="just"/>
            <a:r>
              <a:rPr lang="uk-UA" sz="2000">
                <a:latin typeface="Tahoma" pitchFamily="34" charset="0"/>
                <a:cs typeface="Tahoma" pitchFamily="34" charset="0"/>
              </a:rPr>
              <a:t>будь-якого майна  жертви тощо</a:t>
            </a:r>
          </a:p>
          <a:p>
            <a:pPr marL="571500" indent="-571500" algn="just"/>
            <a:endParaRPr lang="ru-RU" sz="2000">
              <a:latin typeface="Tahoma" pitchFamily="34" charset="0"/>
              <a:cs typeface="Tahoma" pitchFamily="34" charset="0"/>
            </a:endParaRPr>
          </a:p>
        </p:txBody>
      </p:sp>
      <p:pic>
        <p:nvPicPr>
          <p:cNvPr id="25614" name="Рисунок 8"/>
          <p:cNvPicPr>
            <a:picLocks noChangeAspect="1"/>
          </p:cNvPicPr>
          <p:nvPr/>
        </p:nvPicPr>
        <p:blipFill>
          <a:blip r:embed="rId3"/>
          <a:srcRect/>
          <a:stretch>
            <a:fillRect/>
          </a:stretch>
        </p:blipFill>
        <p:spPr bwMode="auto">
          <a:xfrm>
            <a:off x="5364163" y="1506538"/>
            <a:ext cx="3451225" cy="278606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155226" y="230288"/>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a:solidFill>
                  <a:schemeClr val="bg1"/>
                </a:solidFill>
                <a:latin typeface="Tahoma" pitchFamily="34" charset="0"/>
                <a:cs typeface="Tahoma" pitchFamily="34" charset="0"/>
              </a:rPr>
              <a:t>безоплатної вторинної</a:t>
            </a:r>
            <a:br>
              <a:rPr lang="uk-UA" sz="1000">
                <a:solidFill>
                  <a:schemeClr val="bg1"/>
                </a:solidFill>
                <a:latin typeface="Tahoma" pitchFamily="34" charset="0"/>
                <a:cs typeface="Tahoma" pitchFamily="34" charset="0"/>
              </a:rPr>
            </a:br>
            <a:r>
              <a:rPr lang="uk-UA" sz="1000">
                <a:solidFill>
                  <a:schemeClr val="bg1"/>
                </a:solidFill>
                <a:latin typeface="Tahoma" pitchFamily="34" charset="0"/>
                <a:cs typeface="Tahoma" pitchFamily="34" charset="0"/>
              </a:rPr>
              <a:t>правової допомоги </a:t>
            </a:r>
          </a:p>
          <a:p>
            <a:pPr defTabSz="914400">
              <a:lnSpc>
                <a:spcPct val="80000"/>
              </a:lnSpc>
            </a:pPr>
            <a:r>
              <a:rPr lang="uk-UA" sz="1000">
                <a:solidFill>
                  <a:schemeClr val="bg1"/>
                </a:solidFill>
                <a:latin typeface="Tahoma" pitchFamily="34" charset="0"/>
                <a:cs typeface="Tahoma" pitchFamily="34" charset="0"/>
              </a:rPr>
              <a:t>у Херсонській області</a:t>
            </a:r>
          </a:p>
        </p:txBody>
      </p:sp>
      <p:pic>
        <p:nvPicPr>
          <p:cNvPr id="26629"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2" name="Прямокутник 1"/>
          <p:cNvSpPr/>
          <p:nvPr/>
        </p:nvSpPr>
        <p:spPr>
          <a:xfrm>
            <a:off x="611188" y="1292225"/>
            <a:ext cx="8377237" cy="4848225"/>
          </a:xfrm>
          <a:prstGeom prst="rect">
            <a:avLst/>
          </a:prstGeom>
          <a:solidFill>
            <a:schemeClr val="bg1"/>
          </a:solidFill>
        </p:spPr>
        <p:txBody>
          <a:bodyPr>
            <a:spAutoFit/>
          </a:bodyPr>
          <a:lstStyle/>
          <a:p>
            <a:pPr marL="571500" indent="-571500" algn="just">
              <a:buFont typeface="Wingdings" pitchFamily="2" charset="2"/>
              <a:buChar char="q"/>
              <a:defRPr/>
            </a:pPr>
            <a:r>
              <a:rPr lang="uk-UA" sz="3600">
                <a:latin typeface="Tahoma" pitchFamily="34" charset="0"/>
                <a:cs typeface="Tahoma" pitchFamily="34" charset="0"/>
              </a:rPr>
              <a:t>ПСИХОЛОГІЧНИЙ</a:t>
            </a:r>
          </a:p>
          <a:p>
            <a:pPr marL="571500" indent="-571500" algn="just">
              <a:defRPr/>
            </a:pPr>
            <a:r>
              <a:rPr lang="uk-UA" sz="3600">
                <a:latin typeface="Tahoma" pitchFamily="34" charset="0"/>
                <a:cs typeface="Tahoma" pitchFamily="34" charset="0"/>
              </a:rPr>
              <a:t>  БУЛІНГ</a:t>
            </a:r>
          </a:p>
          <a:p>
            <a:pPr marL="571500" indent="-571500" algn="just">
              <a:defRPr/>
            </a:pPr>
            <a:endParaRPr lang="uk-UA" sz="2000">
              <a:latin typeface="Tahoma" pitchFamily="34" charset="0"/>
              <a:cs typeface="Tahoma" pitchFamily="34" charset="0"/>
            </a:endParaRPr>
          </a:p>
          <a:p>
            <a:pPr marL="571500" indent="-571500" algn="just">
              <a:defRPr/>
            </a:pPr>
            <a:r>
              <a:rPr lang="uk-UA" sz="2000">
                <a:latin typeface="Tahoma" pitchFamily="34" charset="0"/>
                <a:cs typeface="Tahoma" pitchFamily="34" charset="0"/>
              </a:rPr>
              <a:t>насильство, пов</a:t>
            </a:r>
            <a:r>
              <a:rPr lang="en-US" sz="2000">
                <a:latin typeface="Tahoma" pitchFamily="34" charset="0"/>
                <a:cs typeface="Tahoma" pitchFamily="34" charset="0"/>
              </a:rPr>
              <a:t>’</a:t>
            </a:r>
            <a:r>
              <a:rPr lang="uk-UA" sz="2000">
                <a:latin typeface="Tahoma" pitchFamily="34" charset="0"/>
                <a:cs typeface="Tahoma" pitchFamily="34" charset="0"/>
              </a:rPr>
              <a:t>язане з дією на </a:t>
            </a:r>
          </a:p>
          <a:p>
            <a:pPr marL="571500" indent="-571500" algn="just">
              <a:defRPr/>
            </a:pPr>
            <a:r>
              <a:rPr lang="uk-UA" sz="2000">
                <a:latin typeface="Tahoma" pitchFamily="34" charset="0"/>
                <a:cs typeface="Tahoma" pitchFamily="34" charset="0"/>
              </a:rPr>
              <a:t>психіку, що завдає психологічну</a:t>
            </a:r>
          </a:p>
          <a:p>
            <a:pPr marL="571500" indent="-571500" algn="just">
              <a:defRPr/>
            </a:pPr>
            <a:r>
              <a:rPr lang="uk-UA" sz="2000">
                <a:latin typeface="Tahoma" pitchFamily="34" charset="0"/>
                <a:cs typeface="Tahoma" pitchFamily="34" charset="0"/>
              </a:rPr>
              <a:t>травму, шляхом словесних образ </a:t>
            </a:r>
          </a:p>
          <a:p>
            <a:pPr marL="571500" indent="-571500" algn="just">
              <a:defRPr/>
            </a:pPr>
            <a:r>
              <a:rPr lang="uk-UA" sz="2000">
                <a:latin typeface="Tahoma" pitchFamily="34" charset="0"/>
                <a:cs typeface="Tahoma" pitchFamily="34" charset="0"/>
              </a:rPr>
              <a:t>або погроз, переслідування,</a:t>
            </a:r>
          </a:p>
          <a:p>
            <a:pPr marL="571500" indent="-571500" algn="just">
              <a:defRPr/>
            </a:pPr>
            <a:r>
              <a:rPr lang="uk-UA" sz="2000">
                <a:latin typeface="Tahoma" pitchFamily="34" charset="0"/>
                <a:cs typeface="Tahoma" pitchFamily="34" charset="0"/>
              </a:rPr>
              <a:t>залякування тощо, якими навмисно заподіюється вольова</a:t>
            </a:r>
          </a:p>
          <a:p>
            <a:pPr marL="571500" indent="-571500" algn="just">
              <a:defRPr/>
            </a:pPr>
            <a:r>
              <a:rPr lang="uk-UA" sz="2000">
                <a:latin typeface="Tahoma" pitchFamily="34" charset="0"/>
                <a:cs typeface="Tahoma" pitchFamily="34" charset="0"/>
              </a:rPr>
              <a:t>та емоційна невпевненість</a:t>
            </a:r>
          </a:p>
          <a:p>
            <a:pPr marL="571500" indent="-571500" algn="just">
              <a:defRPr/>
            </a:pPr>
            <a:endParaRPr lang="uk-UA" sz="2000">
              <a:latin typeface="Tahoma" pitchFamily="34" charset="0"/>
              <a:cs typeface="Tahoma" pitchFamily="34" charset="0"/>
            </a:endParaRPr>
          </a:p>
          <a:p>
            <a:pPr marL="571500" indent="-571500" algn="just">
              <a:defRPr/>
            </a:pPr>
            <a:r>
              <a:rPr lang="uk-UA" sz="2000">
                <a:effectLst>
                  <a:outerShdw blurRad="38100" dist="38100" dir="2700000" algn="tl">
                    <a:srgbClr val="C0C0C0"/>
                  </a:outerShdw>
                </a:effectLst>
                <a:latin typeface="Tahoma" pitchFamily="34" charset="0"/>
                <a:cs typeface="Tahoma" pitchFamily="34" charset="0"/>
              </a:rPr>
              <a:t>Форми вияву:</a:t>
            </a:r>
          </a:p>
          <a:p>
            <a:pPr marL="571500" indent="-571500" algn="just">
              <a:buFont typeface="Wingdings" pitchFamily="2" charset="2"/>
              <a:buChar char="§"/>
              <a:defRPr/>
            </a:pPr>
            <a:r>
              <a:rPr lang="uk-UA" sz="2000">
                <a:latin typeface="Tahoma" pitchFamily="34" charset="0"/>
                <a:cs typeface="Tahoma" pitchFamily="34" charset="0"/>
              </a:rPr>
              <a:t>вербальний булінг</a:t>
            </a:r>
          </a:p>
          <a:p>
            <a:pPr marL="571500" indent="-571500" algn="just">
              <a:buFont typeface="Wingdings" pitchFamily="2" charset="2"/>
              <a:buChar char="§"/>
              <a:defRPr/>
            </a:pPr>
            <a:r>
              <a:rPr lang="uk-UA" sz="2000">
                <a:latin typeface="Tahoma" pitchFamily="34" charset="0"/>
                <a:cs typeface="Tahoma" pitchFamily="34" charset="0"/>
              </a:rPr>
              <a:t>соціальний булінг</a:t>
            </a:r>
          </a:p>
          <a:p>
            <a:pPr marL="571500" indent="-571500" algn="just">
              <a:buFont typeface="Wingdings" pitchFamily="2" charset="2"/>
              <a:buChar char="§"/>
              <a:defRPr/>
            </a:pPr>
            <a:r>
              <a:rPr lang="uk-UA" sz="2000">
                <a:latin typeface="Tahoma" pitchFamily="34" charset="0"/>
                <a:cs typeface="Tahoma" pitchFamily="34" charset="0"/>
              </a:rPr>
              <a:t>кібербулінг</a:t>
            </a:r>
            <a:endParaRPr lang="ru-RU" sz="2000">
              <a:latin typeface="Tahoma" pitchFamily="34" charset="0"/>
              <a:cs typeface="Tahoma" pitchFamily="34" charset="0"/>
            </a:endParaRPr>
          </a:p>
        </p:txBody>
      </p:sp>
      <p:pic>
        <p:nvPicPr>
          <p:cNvPr id="26638" name="Рисунок 2"/>
          <p:cNvPicPr>
            <a:picLocks noChangeAspect="1"/>
          </p:cNvPicPr>
          <p:nvPr/>
        </p:nvPicPr>
        <p:blipFill>
          <a:blip r:embed="rId3"/>
          <a:srcRect/>
          <a:stretch>
            <a:fillRect/>
          </a:stretch>
        </p:blipFill>
        <p:spPr bwMode="auto">
          <a:xfrm>
            <a:off x="5580063" y="1460500"/>
            <a:ext cx="3313112" cy="24733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155226" y="230288"/>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a:solidFill>
                  <a:schemeClr val="bg1"/>
                </a:solidFill>
                <a:latin typeface="Tahoma" pitchFamily="34" charset="0"/>
                <a:cs typeface="Tahoma" pitchFamily="34" charset="0"/>
              </a:rPr>
              <a:t>безоплатної вторинної</a:t>
            </a:r>
            <a:br>
              <a:rPr lang="uk-UA" sz="1000">
                <a:solidFill>
                  <a:schemeClr val="bg1"/>
                </a:solidFill>
                <a:latin typeface="Tahoma" pitchFamily="34" charset="0"/>
                <a:cs typeface="Tahoma" pitchFamily="34" charset="0"/>
              </a:rPr>
            </a:br>
            <a:r>
              <a:rPr lang="uk-UA" sz="1000">
                <a:solidFill>
                  <a:schemeClr val="bg1"/>
                </a:solidFill>
                <a:latin typeface="Tahoma" pitchFamily="34" charset="0"/>
                <a:cs typeface="Tahoma" pitchFamily="34" charset="0"/>
              </a:rPr>
              <a:t>правової допомоги </a:t>
            </a:r>
          </a:p>
          <a:p>
            <a:pPr defTabSz="914400">
              <a:lnSpc>
                <a:spcPct val="80000"/>
              </a:lnSpc>
            </a:pPr>
            <a:r>
              <a:rPr lang="uk-UA" sz="1000">
                <a:solidFill>
                  <a:schemeClr val="bg1"/>
                </a:solidFill>
                <a:latin typeface="Tahoma" pitchFamily="34" charset="0"/>
                <a:cs typeface="Tahoma" pitchFamily="34" charset="0"/>
              </a:rPr>
              <a:t>у Херсонській області</a:t>
            </a:r>
          </a:p>
        </p:txBody>
      </p:sp>
      <p:pic>
        <p:nvPicPr>
          <p:cNvPr id="2765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27661" name="Прямокутник 1"/>
          <p:cNvSpPr>
            <a:spLocks noChangeArrowheads="1"/>
          </p:cNvSpPr>
          <p:nvPr/>
        </p:nvSpPr>
        <p:spPr bwMode="auto">
          <a:xfrm>
            <a:off x="490538" y="1412875"/>
            <a:ext cx="8461375" cy="5153025"/>
          </a:xfrm>
          <a:prstGeom prst="rect">
            <a:avLst/>
          </a:prstGeom>
          <a:solidFill>
            <a:schemeClr val="bg1"/>
          </a:solidFill>
          <a:ln w="9525">
            <a:noFill/>
            <a:miter lim="800000"/>
            <a:headEnd/>
            <a:tailEnd/>
          </a:ln>
        </p:spPr>
        <p:txBody>
          <a:bodyPr>
            <a:spAutoFit/>
          </a:bodyPr>
          <a:lstStyle/>
          <a:p>
            <a:pPr algn="just"/>
            <a:r>
              <a:rPr lang="uk-UA" sz="3600">
                <a:latin typeface="Tahoma" pitchFamily="34" charset="0"/>
                <a:cs typeface="Tahoma" pitchFamily="34" charset="0"/>
              </a:rPr>
              <a:t>  ВЕРБАЛЬНИЙ </a:t>
            </a:r>
          </a:p>
          <a:p>
            <a:pPr algn="just"/>
            <a:r>
              <a:rPr lang="uk-UA" sz="3600">
                <a:latin typeface="Tahoma" pitchFamily="34" charset="0"/>
                <a:cs typeface="Tahoma" pitchFamily="34" charset="0"/>
              </a:rPr>
              <a:t>  БУЛІНГ</a:t>
            </a:r>
          </a:p>
          <a:p>
            <a:pPr algn="just"/>
            <a:endParaRPr lang="uk-UA" sz="2000">
              <a:latin typeface="Tahoma" pitchFamily="34" charset="0"/>
              <a:cs typeface="Tahoma" pitchFamily="34" charset="0"/>
            </a:endParaRPr>
          </a:p>
          <a:p>
            <a:pPr algn="just"/>
            <a:r>
              <a:rPr lang="uk-UA" sz="2000">
                <a:latin typeface="Tahoma" pitchFamily="34" charset="0"/>
                <a:cs typeface="Tahoma" pitchFamily="34" charset="0"/>
              </a:rPr>
              <a:t>активні дії, спрямовані на завдання</a:t>
            </a:r>
          </a:p>
          <a:p>
            <a:pPr algn="just"/>
            <a:r>
              <a:rPr lang="uk-UA" sz="2000">
                <a:latin typeface="Tahoma" pitchFamily="34" charset="0"/>
                <a:cs typeface="Tahoma" pitchFamily="34" charset="0"/>
              </a:rPr>
              <a:t>психологічної травми за допомогою</a:t>
            </a:r>
          </a:p>
          <a:p>
            <a:pPr algn="just"/>
            <a:r>
              <a:rPr lang="uk-UA" sz="2000">
                <a:latin typeface="Tahoma" pitchFamily="34" charset="0"/>
                <a:cs typeface="Tahoma" pitchFamily="34" charset="0"/>
              </a:rPr>
              <a:t>словесних висловлювань, якими </a:t>
            </a:r>
          </a:p>
          <a:p>
            <a:pPr algn="just"/>
            <a:r>
              <a:rPr lang="uk-UA" sz="2000">
                <a:latin typeface="Tahoma" pitchFamily="34" charset="0"/>
                <a:cs typeface="Tahoma" pitchFamily="34" charset="0"/>
              </a:rPr>
              <a:t>навмисно заподіюється емоційна</a:t>
            </a:r>
          </a:p>
          <a:p>
            <a:pPr algn="just"/>
            <a:r>
              <a:rPr lang="uk-UA" sz="2000">
                <a:latin typeface="Tahoma" pitchFamily="34" charset="0"/>
                <a:cs typeface="Tahoma" pitchFamily="34" charset="0"/>
              </a:rPr>
              <a:t>невпевненість (обзивання, глузування, залякування,</a:t>
            </a:r>
          </a:p>
          <a:p>
            <a:pPr algn="just"/>
            <a:r>
              <a:rPr lang="uk-UA" sz="2000">
                <a:latin typeface="Tahoma" pitchFamily="34" charset="0"/>
                <a:cs typeface="Tahoma" pitchFamily="34" charset="0"/>
              </a:rPr>
              <a:t>жорстокі висловлювання, висловлювання, які принижують </a:t>
            </a:r>
          </a:p>
          <a:p>
            <a:pPr algn="just"/>
            <a:r>
              <a:rPr lang="uk-UA" sz="2000">
                <a:latin typeface="Tahoma" pitchFamily="34" charset="0"/>
                <a:cs typeface="Tahoma" pitchFamily="34" charset="0"/>
              </a:rPr>
              <a:t>честь, гідність, якими ображається стать, раса, сексуальна     </a:t>
            </a:r>
          </a:p>
          <a:p>
            <a:pPr algn="just"/>
            <a:r>
              <a:rPr lang="uk-UA" sz="2000">
                <a:latin typeface="Tahoma" pitchFamily="34" charset="0"/>
                <a:cs typeface="Tahoma" pitchFamily="34" charset="0"/>
              </a:rPr>
              <a:t>орієнтація, погрози тощо)</a:t>
            </a:r>
          </a:p>
          <a:p>
            <a:pPr algn="just"/>
            <a:endParaRPr lang="uk-UA" sz="2000">
              <a:latin typeface="Tahoma" pitchFamily="34" charset="0"/>
              <a:cs typeface="Tahoma" pitchFamily="34" charset="0"/>
            </a:endParaRPr>
          </a:p>
          <a:p>
            <a:pPr algn="just"/>
            <a:endParaRPr lang="uk-UA" sz="2000">
              <a:latin typeface="Tahoma" pitchFamily="34" charset="0"/>
              <a:cs typeface="Tahoma" pitchFamily="34" charset="0"/>
            </a:endParaRPr>
          </a:p>
          <a:p>
            <a:pPr algn="just"/>
            <a:endParaRPr lang="uk-UA" sz="2000">
              <a:latin typeface="Tahoma" pitchFamily="34" charset="0"/>
              <a:cs typeface="Tahoma" pitchFamily="34" charset="0"/>
            </a:endParaRPr>
          </a:p>
          <a:p>
            <a:pPr algn="just"/>
            <a:endParaRPr lang="ru-RU" sz="2000">
              <a:latin typeface="Tahoma" pitchFamily="34" charset="0"/>
              <a:cs typeface="Tahoma" pitchFamily="34" charset="0"/>
            </a:endParaRPr>
          </a:p>
        </p:txBody>
      </p:sp>
      <p:pic>
        <p:nvPicPr>
          <p:cNvPr id="27662" name="Рисунок 7"/>
          <p:cNvPicPr>
            <a:picLocks noChangeAspect="1"/>
          </p:cNvPicPr>
          <p:nvPr/>
        </p:nvPicPr>
        <p:blipFill>
          <a:blip r:embed="rId3"/>
          <a:srcRect/>
          <a:stretch>
            <a:fillRect/>
          </a:stretch>
        </p:blipFill>
        <p:spPr bwMode="auto">
          <a:xfrm>
            <a:off x="5727700" y="1557338"/>
            <a:ext cx="3260725" cy="251936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155226" y="230288"/>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a:solidFill>
                  <a:schemeClr val="bg1"/>
                </a:solidFill>
                <a:latin typeface="Tahoma" pitchFamily="34" charset="0"/>
                <a:cs typeface="Tahoma" pitchFamily="34" charset="0"/>
              </a:rPr>
              <a:t>безоплатної вторинної</a:t>
            </a:r>
            <a:br>
              <a:rPr lang="uk-UA" sz="1000">
                <a:solidFill>
                  <a:schemeClr val="bg1"/>
                </a:solidFill>
                <a:latin typeface="Tahoma" pitchFamily="34" charset="0"/>
                <a:cs typeface="Tahoma" pitchFamily="34" charset="0"/>
              </a:rPr>
            </a:br>
            <a:r>
              <a:rPr lang="uk-UA" sz="1000">
                <a:solidFill>
                  <a:schemeClr val="bg1"/>
                </a:solidFill>
                <a:latin typeface="Tahoma" pitchFamily="34" charset="0"/>
                <a:cs typeface="Tahoma" pitchFamily="34" charset="0"/>
              </a:rPr>
              <a:t>правової допомоги </a:t>
            </a:r>
          </a:p>
          <a:p>
            <a:pPr defTabSz="914400">
              <a:lnSpc>
                <a:spcPct val="80000"/>
              </a:lnSpc>
            </a:pPr>
            <a:r>
              <a:rPr lang="uk-UA" sz="1000">
                <a:solidFill>
                  <a:schemeClr val="bg1"/>
                </a:solidFill>
                <a:latin typeface="Tahoma" pitchFamily="34" charset="0"/>
                <a:cs typeface="Tahoma" pitchFamily="34" charset="0"/>
              </a:rPr>
              <a:t>у Херсонській області</a:t>
            </a:r>
          </a:p>
        </p:txBody>
      </p:sp>
      <p:pic>
        <p:nvPicPr>
          <p:cNvPr id="28677"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28685" name="Прямокутник 1"/>
          <p:cNvSpPr>
            <a:spLocks noChangeArrowheads="1"/>
          </p:cNvSpPr>
          <p:nvPr/>
        </p:nvSpPr>
        <p:spPr bwMode="auto">
          <a:xfrm>
            <a:off x="611188" y="1292225"/>
            <a:ext cx="8461375" cy="4848225"/>
          </a:xfrm>
          <a:prstGeom prst="rect">
            <a:avLst/>
          </a:prstGeom>
          <a:solidFill>
            <a:schemeClr val="bg1"/>
          </a:solidFill>
          <a:ln w="9525">
            <a:noFill/>
            <a:miter lim="800000"/>
            <a:headEnd/>
            <a:tailEnd/>
          </a:ln>
        </p:spPr>
        <p:txBody>
          <a:bodyPr>
            <a:spAutoFit/>
          </a:bodyPr>
          <a:lstStyle/>
          <a:p>
            <a:pPr algn="just"/>
            <a:r>
              <a:rPr lang="uk-UA" sz="3600">
                <a:latin typeface="Tahoma" pitchFamily="34" charset="0"/>
                <a:cs typeface="Tahoma" pitchFamily="34" charset="0"/>
              </a:rPr>
              <a:t>  СОЦІАЛЬНИЙ </a:t>
            </a:r>
          </a:p>
          <a:p>
            <a:pPr algn="just"/>
            <a:r>
              <a:rPr lang="uk-UA" sz="3600">
                <a:latin typeface="Tahoma" pitchFamily="34" charset="0"/>
                <a:cs typeface="Tahoma" pitchFamily="34" charset="0"/>
              </a:rPr>
              <a:t>  БУЛІНГ</a:t>
            </a:r>
          </a:p>
          <a:p>
            <a:pPr algn="just"/>
            <a:endParaRPr lang="uk-UA" sz="2000">
              <a:latin typeface="Tahoma" pitchFamily="34" charset="0"/>
              <a:cs typeface="Tahoma" pitchFamily="34" charset="0"/>
            </a:endParaRPr>
          </a:p>
          <a:p>
            <a:pPr algn="just"/>
            <a:r>
              <a:rPr lang="uk-UA" sz="2000">
                <a:latin typeface="Tahoma" pitchFamily="34" charset="0"/>
                <a:cs typeface="Tahoma" pitchFamily="34" charset="0"/>
              </a:rPr>
              <a:t>активні дії, які полягають у </a:t>
            </a:r>
          </a:p>
          <a:p>
            <a:pPr algn="just"/>
            <a:r>
              <a:rPr lang="uk-UA" sz="2000">
                <a:latin typeface="Tahoma" pitchFamily="34" charset="0"/>
                <a:cs typeface="Tahoma" pitchFamily="34" charset="0"/>
              </a:rPr>
              <a:t>залякуванні з застосуванням</a:t>
            </a:r>
          </a:p>
          <a:p>
            <a:pPr algn="just"/>
            <a:r>
              <a:rPr lang="uk-UA" sz="2000">
                <a:latin typeface="Tahoma" pitchFamily="34" charset="0"/>
                <a:cs typeface="Tahoma" pitchFamily="34" charset="0"/>
              </a:rPr>
              <a:t>тактики ізоляції (ігнорування, </a:t>
            </a:r>
          </a:p>
          <a:p>
            <a:pPr algn="just"/>
            <a:r>
              <a:rPr lang="uk-UA" sz="2000">
                <a:latin typeface="Tahoma" pitchFamily="34" charset="0"/>
                <a:cs typeface="Tahoma" pitchFamily="34" charset="0"/>
              </a:rPr>
              <a:t>відмова у спілкуванні, бойкот,</a:t>
            </a:r>
          </a:p>
          <a:p>
            <a:pPr algn="just"/>
            <a:r>
              <a:rPr lang="uk-UA" sz="2000">
                <a:latin typeface="Tahoma" pitchFamily="34" charset="0"/>
                <a:cs typeface="Tahoma" pitchFamily="34" charset="0"/>
              </a:rPr>
              <a:t>розповсюдження пліток тощо).</a:t>
            </a:r>
          </a:p>
          <a:p>
            <a:pPr algn="just"/>
            <a:r>
              <a:rPr lang="uk-UA" sz="2000">
                <a:latin typeface="Tahoma" pitchFamily="34" charset="0"/>
                <a:cs typeface="Tahoma" pitchFamily="34" charset="0"/>
              </a:rPr>
              <a:t>Такий вид булінгу спрямований на «соціальне видалення»</a:t>
            </a:r>
          </a:p>
          <a:p>
            <a:pPr algn="just"/>
            <a:r>
              <a:rPr lang="uk-UA" sz="2000">
                <a:latin typeface="Tahoma" pitchFamily="34" charset="0"/>
                <a:cs typeface="Tahoma" pitchFamily="34" charset="0"/>
              </a:rPr>
              <a:t>жертви з колективу, переведення її у статус «білої ворони»</a:t>
            </a:r>
          </a:p>
          <a:p>
            <a:pPr algn="just"/>
            <a:endParaRPr lang="uk-UA" sz="2000">
              <a:latin typeface="Tahoma" pitchFamily="34" charset="0"/>
              <a:cs typeface="Tahoma" pitchFamily="34" charset="0"/>
            </a:endParaRPr>
          </a:p>
          <a:p>
            <a:pPr algn="just"/>
            <a:endParaRPr lang="uk-UA" sz="2000">
              <a:latin typeface="Tahoma" pitchFamily="34" charset="0"/>
              <a:cs typeface="Tahoma" pitchFamily="34" charset="0"/>
            </a:endParaRPr>
          </a:p>
          <a:p>
            <a:pPr algn="just"/>
            <a:endParaRPr lang="uk-UA" sz="2000">
              <a:latin typeface="Tahoma" pitchFamily="34" charset="0"/>
              <a:cs typeface="Tahoma" pitchFamily="34" charset="0"/>
            </a:endParaRPr>
          </a:p>
          <a:p>
            <a:pPr algn="just"/>
            <a:endParaRPr lang="ru-RU" sz="2000">
              <a:latin typeface="Tahoma" pitchFamily="34" charset="0"/>
              <a:cs typeface="Tahoma" pitchFamily="34" charset="0"/>
            </a:endParaRPr>
          </a:p>
        </p:txBody>
      </p:sp>
      <p:pic>
        <p:nvPicPr>
          <p:cNvPr id="28686" name="Рисунок 7"/>
          <p:cNvPicPr>
            <a:picLocks noChangeAspect="1"/>
          </p:cNvPicPr>
          <p:nvPr/>
        </p:nvPicPr>
        <p:blipFill>
          <a:blip r:embed="rId3"/>
          <a:srcRect/>
          <a:stretch>
            <a:fillRect/>
          </a:stretch>
        </p:blipFill>
        <p:spPr bwMode="auto">
          <a:xfrm>
            <a:off x="5219700" y="1397000"/>
            <a:ext cx="3768725" cy="28241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155226" y="230288"/>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a:solidFill>
                  <a:schemeClr val="bg1"/>
                </a:solidFill>
                <a:latin typeface="Tahoma" pitchFamily="34" charset="0"/>
                <a:cs typeface="Tahoma" pitchFamily="34" charset="0"/>
              </a:rPr>
              <a:t>безоплатної вторинної</a:t>
            </a:r>
            <a:br>
              <a:rPr lang="uk-UA" sz="1000">
                <a:solidFill>
                  <a:schemeClr val="bg1"/>
                </a:solidFill>
                <a:latin typeface="Tahoma" pitchFamily="34" charset="0"/>
                <a:cs typeface="Tahoma" pitchFamily="34" charset="0"/>
              </a:rPr>
            </a:br>
            <a:r>
              <a:rPr lang="uk-UA" sz="1000">
                <a:solidFill>
                  <a:schemeClr val="bg1"/>
                </a:solidFill>
                <a:latin typeface="Tahoma" pitchFamily="34" charset="0"/>
                <a:cs typeface="Tahoma" pitchFamily="34" charset="0"/>
              </a:rPr>
              <a:t>правової допомоги </a:t>
            </a:r>
          </a:p>
          <a:p>
            <a:pPr defTabSz="914400">
              <a:lnSpc>
                <a:spcPct val="80000"/>
              </a:lnSpc>
            </a:pPr>
            <a:r>
              <a:rPr lang="uk-UA" sz="1000">
                <a:solidFill>
                  <a:schemeClr val="bg1"/>
                </a:solidFill>
                <a:latin typeface="Tahoma" pitchFamily="34" charset="0"/>
                <a:cs typeface="Tahoma" pitchFamily="34" charset="0"/>
              </a:rPr>
              <a:t>у Херсонській області</a:t>
            </a:r>
          </a:p>
        </p:txBody>
      </p:sp>
      <p:pic>
        <p:nvPicPr>
          <p:cNvPr id="29701"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29709" name="Прямокутник 1"/>
          <p:cNvSpPr>
            <a:spLocks noChangeArrowheads="1"/>
          </p:cNvSpPr>
          <p:nvPr/>
        </p:nvSpPr>
        <p:spPr bwMode="auto">
          <a:xfrm>
            <a:off x="611188" y="1292225"/>
            <a:ext cx="8461375" cy="5092700"/>
          </a:xfrm>
          <a:prstGeom prst="rect">
            <a:avLst/>
          </a:prstGeom>
          <a:solidFill>
            <a:schemeClr val="bg1"/>
          </a:solidFill>
          <a:ln w="9525">
            <a:noFill/>
            <a:miter lim="800000"/>
            <a:headEnd/>
            <a:tailEnd/>
          </a:ln>
        </p:spPr>
        <p:txBody>
          <a:bodyPr>
            <a:spAutoFit/>
          </a:bodyPr>
          <a:lstStyle/>
          <a:p>
            <a:pPr algn="just"/>
            <a:r>
              <a:rPr lang="uk-UA" sz="3600">
                <a:latin typeface="Tahoma" pitchFamily="34" charset="0"/>
                <a:cs typeface="Tahoma" pitchFamily="34" charset="0"/>
              </a:rPr>
              <a:t>  ЕЛЕКТРОННИЙ </a:t>
            </a:r>
          </a:p>
          <a:p>
            <a:pPr algn="just"/>
            <a:r>
              <a:rPr lang="uk-UA" sz="3600">
                <a:latin typeface="Tahoma" pitchFamily="34" charset="0"/>
                <a:cs typeface="Tahoma" pitchFamily="34" charset="0"/>
              </a:rPr>
              <a:t>  БУЛІНГ</a:t>
            </a:r>
          </a:p>
          <a:p>
            <a:pPr algn="just"/>
            <a:r>
              <a:rPr lang="uk-UA" sz="3600">
                <a:latin typeface="Tahoma" pitchFamily="34" charset="0"/>
                <a:cs typeface="Tahoma" pitchFamily="34" charset="0"/>
              </a:rPr>
              <a:t>  (КІБЕРБУЛІНГ)</a:t>
            </a:r>
          </a:p>
          <a:p>
            <a:pPr algn="just"/>
            <a:endParaRPr lang="uk-UA" sz="2000">
              <a:latin typeface="Tahoma" pitchFamily="34" charset="0"/>
              <a:cs typeface="Tahoma" pitchFamily="34" charset="0"/>
            </a:endParaRPr>
          </a:p>
          <a:p>
            <a:pPr algn="just"/>
            <a:r>
              <a:rPr lang="uk-UA" sz="2000">
                <a:latin typeface="Tahoma" pitchFamily="34" charset="0"/>
                <a:cs typeface="Tahoma" pitchFamily="34" charset="0"/>
              </a:rPr>
              <a:t>активні дії, спрямовані на завдання </a:t>
            </a:r>
          </a:p>
          <a:p>
            <a:pPr algn="just"/>
            <a:r>
              <a:rPr lang="uk-UA" sz="2000">
                <a:latin typeface="Tahoma" pitchFamily="34" charset="0"/>
                <a:cs typeface="Tahoma" pitchFamily="34" charset="0"/>
              </a:rPr>
              <a:t>психологічної травми шляхом </a:t>
            </a:r>
          </a:p>
          <a:p>
            <a:pPr algn="just"/>
            <a:r>
              <a:rPr lang="uk-UA" sz="2000">
                <a:latin typeface="Tahoma" pitchFamily="34" charset="0"/>
                <a:cs typeface="Tahoma" pitchFamily="34" charset="0"/>
              </a:rPr>
              <a:t>приниження за допомогою мобільних телефонів, мережі</a:t>
            </a:r>
          </a:p>
          <a:p>
            <a:pPr algn="just"/>
            <a:r>
              <a:rPr lang="uk-UA" sz="2000">
                <a:latin typeface="Tahoma" pitchFamily="34" charset="0"/>
                <a:cs typeface="Tahoma" pitchFamily="34" charset="0"/>
              </a:rPr>
              <a:t>Інтернет, інших електронних пристроїв (знімання на відео     </a:t>
            </a:r>
          </a:p>
          <a:p>
            <a:pPr algn="just"/>
            <a:r>
              <a:rPr lang="uk-UA" sz="2000">
                <a:latin typeface="Tahoma" pitchFamily="34" charset="0"/>
                <a:cs typeface="Tahoma" pitchFamily="34" charset="0"/>
              </a:rPr>
              <a:t>бійок чи інших принижень, цькування через соціальні   </a:t>
            </a:r>
          </a:p>
          <a:p>
            <a:pPr algn="just"/>
            <a:r>
              <a:rPr lang="uk-UA" sz="2000">
                <a:latin typeface="Tahoma" pitchFamily="34" charset="0"/>
                <a:cs typeface="Tahoma" pitchFamily="34" charset="0"/>
              </a:rPr>
              <a:t>мережі тощо). </a:t>
            </a:r>
          </a:p>
          <a:p>
            <a:pPr algn="just"/>
            <a:endParaRPr lang="uk-UA" sz="2000">
              <a:latin typeface="Tahoma" pitchFamily="34" charset="0"/>
              <a:cs typeface="Tahoma" pitchFamily="34" charset="0"/>
            </a:endParaRPr>
          </a:p>
          <a:p>
            <a:pPr algn="just"/>
            <a:endParaRPr lang="uk-UA" sz="2000">
              <a:latin typeface="Tahoma" pitchFamily="34" charset="0"/>
              <a:cs typeface="Tahoma" pitchFamily="34" charset="0"/>
            </a:endParaRPr>
          </a:p>
          <a:p>
            <a:pPr algn="just"/>
            <a:endParaRPr lang="uk-UA" sz="2000">
              <a:latin typeface="Tahoma" pitchFamily="34" charset="0"/>
              <a:cs typeface="Tahoma" pitchFamily="34" charset="0"/>
            </a:endParaRPr>
          </a:p>
          <a:p>
            <a:pPr algn="just"/>
            <a:endParaRPr lang="ru-RU" sz="2000">
              <a:latin typeface="Tahoma" pitchFamily="34" charset="0"/>
              <a:cs typeface="Tahoma" pitchFamily="34" charset="0"/>
            </a:endParaRPr>
          </a:p>
        </p:txBody>
      </p:sp>
      <p:pic>
        <p:nvPicPr>
          <p:cNvPr id="29710" name="Рисунок 10"/>
          <p:cNvPicPr>
            <a:picLocks noChangeAspect="1"/>
          </p:cNvPicPr>
          <p:nvPr/>
        </p:nvPicPr>
        <p:blipFill>
          <a:blip r:embed="rId3"/>
          <a:srcRect/>
          <a:stretch>
            <a:fillRect/>
          </a:stretch>
        </p:blipFill>
        <p:spPr bwMode="auto">
          <a:xfrm>
            <a:off x="5867400" y="1374775"/>
            <a:ext cx="3121025" cy="24860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155226" y="230288"/>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a:solidFill>
                  <a:schemeClr val="bg1"/>
                </a:solidFill>
                <a:latin typeface="Tahoma" pitchFamily="34" charset="0"/>
                <a:cs typeface="Tahoma" pitchFamily="34" charset="0"/>
              </a:rPr>
              <a:t>безоплатної вторинної</a:t>
            </a:r>
            <a:br>
              <a:rPr lang="uk-UA" sz="1000">
                <a:solidFill>
                  <a:schemeClr val="bg1"/>
                </a:solidFill>
                <a:latin typeface="Tahoma" pitchFamily="34" charset="0"/>
                <a:cs typeface="Tahoma" pitchFamily="34" charset="0"/>
              </a:rPr>
            </a:br>
            <a:r>
              <a:rPr lang="uk-UA" sz="1000">
                <a:solidFill>
                  <a:schemeClr val="bg1"/>
                </a:solidFill>
                <a:latin typeface="Tahoma" pitchFamily="34" charset="0"/>
                <a:cs typeface="Tahoma" pitchFamily="34" charset="0"/>
              </a:rPr>
              <a:t>правової допомоги </a:t>
            </a:r>
          </a:p>
          <a:p>
            <a:pPr defTabSz="914400">
              <a:lnSpc>
                <a:spcPct val="80000"/>
              </a:lnSpc>
            </a:pPr>
            <a:r>
              <a:rPr lang="uk-UA" sz="1000">
                <a:solidFill>
                  <a:schemeClr val="bg1"/>
                </a:solidFill>
                <a:latin typeface="Tahoma" pitchFamily="34" charset="0"/>
                <a:cs typeface="Tahoma" pitchFamily="34" charset="0"/>
              </a:rPr>
              <a:t>у Херсонській області</a:t>
            </a:r>
          </a:p>
        </p:txBody>
      </p:sp>
      <p:pic>
        <p:nvPicPr>
          <p:cNvPr id="30725"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2" name="Прямокутник 1"/>
          <p:cNvSpPr/>
          <p:nvPr/>
        </p:nvSpPr>
        <p:spPr>
          <a:xfrm>
            <a:off x="611188" y="1292225"/>
            <a:ext cx="8461375" cy="5262979"/>
          </a:xfrm>
          <a:prstGeom prst="rect">
            <a:avLst/>
          </a:prstGeom>
          <a:solidFill>
            <a:schemeClr val="accent3"/>
          </a:solidFill>
        </p:spPr>
        <p:txBody>
          <a:bodyPr>
            <a:spAutoFit/>
          </a:bodyPr>
          <a:lstStyle/>
          <a:p>
            <a:pPr algn="ctr">
              <a:defRPr/>
            </a:pPr>
            <a:r>
              <a:rPr lang="uk-UA" sz="3200" dirty="0" smtClean="0">
                <a:solidFill>
                  <a:schemeClr val="bg1"/>
                </a:solidFill>
                <a:effectLst>
                  <a:outerShdw blurRad="38100" dist="38100" dir="2700000" algn="tl">
                    <a:srgbClr val="000000"/>
                  </a:outerShdw>
                </a:effectLst>
                <a:latin typeface="Tahoma" pitchFamily="34" charset="0"/>
                <a:cs typeface="Tahoma" pitchFamily="34" charset="0"/>
              </a:rPr>
              <a:t>ЗАКОН </a:t>
            </a:r>
            <a:r>
              <a:rPr lang="uk-UA" sz="3200" dirty="0">
                <a:solidFill>
                  <a:schemeClr val="bg1"/>
                </a:solidFill>
                <a:effectLst>
                  <a:outerShdw blurRad="38100" dist="38100" dir="2700000" algn="tl">
                    <a:srgbClr val="000000"/>
                  </a:outerShdw>
                </a:effectLst>
                <a:latin typeface="Tahoma" pitchFamily="34" charset="0"/>
                <a:cs typeface="Tahoma" pitchFamily="34" charset="0"/>
              </a:rPr>
              <a:t>УКРАЇНИ «ПРО ВНЕСЕННЯ ЗМІН ДО ДЕЯКИХ ЗАКОНОДАВЧИХ АКТІВ УКРАЇНИ ЩОДО ПРОТИДІЇ БУЛІНГУ (ЦЬКУВАННЮ</a:t>
            </a:r>
            <a:r>
              <a:rPr lang="uk-UA" sz="3200" dirty="0" smtClean="0">
                <a:solidFill>
                  <a:schemeClr val="bg1"/>
                </a:solidFill>
                <a:effectLst>
                  <a:outerShdw blurRad="38100" dist="38100" dir="2700000" algn="tl">
                    <a:srgbClr val="000000"/>
                  </a:outerShdw>
                </a:effectLst>
                <a:latin typeface="Tahoma" pitchFamily="34" charset="0"/>
                <a:cs typeface="Tahoma" pitchFamily="34" charset="0"/>
              </a:rPr>
              <a:t>)»</a:t>
            </a:r>
          </a:p>
          <a:p>
            <a:pPr algn="just">
              <a:buFont typeface="Wingdings" pitchFamily="2" charset="2"/>
              <a:buChar char="Ø"/>
              <a:defRPr/>
            </a:pPr>
            <a:endParaRPr lang="uk-UA" sz="1600" dirty="0" smtClean="0">
              <a:latin typeface="Tahoma" pitchFamily="34" charset="0"/>
              <a:cs typeface="Tahoma" pitchFamily="34" charset="0"/>
            </a:endParaRPr>
          </a:p>
          <a:p>
            <a:pPr algn="just">
              <a:buFont typeface="Wingdings" pitchFamily="2" charset="2"/>
              <a:buChar char="Ø"/>
              <a:defRPr/>
            </a:pPr>
            <a:r>
              <a:rPr lang="uk-UA" sz="1600" dirty="0" smtClean="0">
                <a:latin typeface="Tahoma" pitchFamily="34" charset="0"/>
                <a:cs typeface="Tahoma" pitchFamily="34" charset="0"/>
              </a:rPr>
              <a:t>визначення </a:t>
            </a:r>
            <a:r>
              <a:rPr lang="uk-UA" sz="1600" dirty="0">
                <a:latin typeface="Tahoma" pitchFamily="34" charset="0"/>
                <a:cs typeface="Tahoma" pitchFamily="34" charset="0"/>
              </a:rPr>
              <a:t>на законодавчому рівні поняття «булінгу (цькування) учасника освітнього процесу»; типових ознак булінгу</a:t>
            </a:r>
          </a:p>
          <a:p>
            <a:pPr algn="just">
              <a:defRPr/>
            </a:pPr>
            <a:endParaRPr lang="uk-UA" sz="1600" dirty="0">
              <a:latin typeface="Tahoma" pitchFamily="34" charset="0"/>
              <a:cs typeface="Tahoma" pitchFamily="34" charset="0"/>
            </a:endParaRPr>
          </a:p>
          <a:p>
            <a:pPr>
              <a:buFont typeface="Wingdings" pitchFamily="2" charset="2"/>
              <a:buChar char="Ø"/>
              <a:defRPr/>
            </a:pPr>
            <a:r>
              <a:rPr lang="uk-UA" sz="1600" dirty="0">
                <a:latin typeface="Tahoma" pitchFamily="34" charset="0"/>
                <a:cs typeface="Tahoma" pitchFamily="34" charset="0"/>
              </a:rPr>
              <a:t>встановлення (шляхом внесення змін до Кодексу України про адміністративні правопорушення)  адміністративної відповідальності за вчинення булінгу, а також за неповідомлення керівником закладу освіти уповноваженим підрозділам органів Національної поліції України про випадки булінгу (цькування) учасника освітнього процесу </a:t>
            </a:r>
          </a:p>
          <a:p>
            <a:pPr>
              <a:buFont typeface="Wingdings" pitchFamily="2" charset="2"/>
              <a:buChar char="Ø"/>
              <a:defRPr/>
            </a:pPr>
            <a:endParaRPr lang="uk-UA" sz="1600" dirty="0">
              <a:latin typeface="Tahoma" pitchFamily="34" charset="0"/>
              <a:cs typeface="Tahoma" pitchFamily="34" charset="0"/>
            </a:endParaRPr>
          </a:p>
          <a:p>
            <a:pPr algn="just">
              <a:buFont typeface="Wingdings" pitchFamily="2" charset="2"/>
              <a:buChar char="Ø"/>
              <a:defRPr/>
            </a:pPr>
            <a:r>
              <a:rPr lang="uk-UA" sz="1600" dirty="0">
                <a:solidFill>
                  <a:srgbClr val="000000"/>
                </a:solidFill>
                <a:latin typeface="Tahoma" pitchFamily="34" charset="0"/>
                <a:cs typeface="Tahoma" pitchFamily="34" charset="0"/>
              </a:rPr>
              <a:t>визначення на законодавчому рівні (шляхом внесення змін до Закону України «Про освіту») шляхів запобігання та протидії булінгу у освітньому </a:t>
            </a:r>
            <a:r>
              <a:rPr lang="uk-UA" sz="1600" dirty="0" smtClean="0">
                <a:solidFill>
                  <a:srgbClr val="000000"/>
                </a:solidFill>
                <a:latin typeface="Tahoma" pitchFamily="34" charset="0"/>
                <a:cs typeface="Tahoma" pitchFamily="34" charset="0"/>
              </a:rPr>
              <a:t>середовищі</a:t>
            </a:r>
            <a:endParaRPr lang="ru-RU" sz="1600" dirty="0">
              <a:latin typeface="Tahoma" pitchFamily="34" charset="0"/>
              <a:cs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155226" y="230288"/>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a:solidFill>
                  <a:schemeClr val="bg1"/>
                </a:solidFill>
                <a:latin typeface="Tahoma" pitchFamily="34" charset="0"/>
                <a:cs typeface="Tahoma" pitchFamily="34" charset="0"/>
              </a:rPr>
              <a:t>безоплатної вторинної</a:t>
            </a:r>
            <a:br>
              <a:rPr lang="uk-UA" sz="1000">
                <a:solidFill>
                  <a:schemeClr val="bg1"/>
                </a:solidFill>
                <a:latin typeface="Tahoma" pitchFamily="34" charset="0"/>
                <a:cs typeface="Tahoma" pitchFamily="34" charset="0"/>
              </a:rPr>
            </a:br>
            <a:r>
              <a:rPr lang="uk-UA" sz="1000">
                <a:solidFill>
                  <a:schemeClr val="bg1"/>
                </a:solidFill>
                <a:latin typeface="Tahoma" pitchFamily="34" charset="0"/>
                <a:cs typeface="Tahoma" pitchFamily="34" charset="0"/>
              </a:rPr>
              <a:t>правової допомоги </a:t>
            </a:r>
          </a:p>
          <a:p>
            <a:pPr defTabSz="914400">
              <a:lnSpc>
                <a:spcPct val="80000"/>
              </a:lnSpc>
            </a:pPr>
            <a:r>
              <a:rPr lang="uk-UA" sz="1000">
                <a:solidFill>
                  <a:schemeClr val="bg1"/>
                </a:solidFill>
                <a:latin typeface="Tahoma" pitchFamily="34" charset="0"/>
                <a:cs typeface="Tahoma" pitchFamily="34" charset="0"/>
              </a:rPr>
              <a:t>у Херсонській області</a:t>
            </a:r>
          </a:p>
        </p:txBody>
      </p:sp>
      <p:pic>
        <p:nvPicPr>
          <p:cNvPr id="31749"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2" name="Прямокутник 1"/>
          <p:cNvSpPr/>
          <p:nvPr/>
        </p:nvSpPr>
        <p:spPr>
          <a:xfrm>
            <a:off x="611188" y="1292225"/>
            <a:ext cx="8461375" cy="4893647"/>
          </a:xfrm>
          <a:prstGeom prst="rect">
            <a:avLst/>
          </a:prstGeom>
          <a:solidFill>
            <a:schemeClr val="accent3"/>
          </a:solidFill>
        </p:spPr>
        <p:txBody>
          <a:bodyPr>
            <a:spAutoFit/>
          </a:bodyPr>
          <a:lstStyle/>
          <a:p>
            <a:pPr algn="ctr"/>
            <a:r>
              <a:rPr lang="uk-UA" sz="3200" dirty="0">
                <a:solidFill>
                  <a:schemeClr val="bg1"/>
                </a:solidFill>
                <a:effectLst>
                  <a:outerShdw blurRad="38100" dist="38100" dir="2700000" algn="tl">
                    <a:srgbClr val="000000"/>
                  </a:outerShdw>
                </a:effectLst>
                <a:latin typeface="Tahoma" pitchFamily="34" charset="0"/>
                <a:cs typeface="Tahoma" pitchFamily="34" charset="0"/>
              </a:rPr>
              <a:t>ОСНОВНІ </a:t>
            </a:r>
            <a:r>
              <a:rPr lang="uk-UA" sz="3200" dirty="0" smtClean="0">
                <a:solidFill>
                  <a:schemeClr val="bg1"/>
                </a:solidFill>
                <a:effectLst>
                  <a:outerShdw blurRad="38100" dist="38100" dir="2700000" algn="tl">
                    <a:srgbClr val="000000"/>
                  </a:outerShdw>
                </a:effectLst>
                <a:latin typeface="Tahoma" pitchFamily="34" charset="0"/>
                <a:cs typeface="Tahoma" pitchFamily="34" charset="0"/>
              </a:rPr>
              <a:t>НОВЕЛИ</a:t>
            </a:r>
            <a:r>
              <a:rPr lang="en-US" sz="3200" dirty="0" smtClean="0">
                <a:solidFill>
                  <a:schemeClr val="bg1"/>
                </a:solidFill>
                <a:effectLst>
                  <a:outerShdw blurRad="38100" dist="38100" dir="2700000" algn="tl">
                    <a:srgbClr val="000000"/>
                  </a:outerShdw>
                </a:effectLst>
                <a:latin typeface="Tahoma" pitchFamily="34" charset="0"/>
                <a:cs typeface="Tahoma" pitchFamily="34" charset="0"/>
              </a:rPr>
              <a:t> </a:t>
            </a:r>
            <a:r>
              <a:rPr lang="uk-UA" sz="3200" dirty="0" smtClean="0">
                <a:solidFill>
                  <a:schemeClr val="bg1"/>
                </a:solidFill>
                <a:effectLst>
                  <a:outerShdw blurRad="38100" dist="38100" dir="2700000" algn="tl">
                    <a:srgbClr val="000000"/>
                  </a:outerShdw>
                </a:effectLst>
                <a:latin typeface="Tahoma" pitchFamily="34" charset="0"/>
                <a:cs typeface="Tahoma" pitchFamily="34" charset="0"/>
              </a:rPr>
              <a:t>ЗАКОНУ</a:t>
            </a:r>
          </a:p>
          <a:p>
            <a:pPr algn="ctr"/>
            <a:endParaRPr lang="uk-UA" sz="1600" dirty="0">
              <a:solidFill>
                <a:schemeClr val="bg1"/>
              </a:solidFill>
              <a:effectLst>
                <a:outerShdw blurRad="38100" dist="38100" dir="2700000" algn="tl">
                  <a:srgbClr val="000000"/>
                </a:outerShdw>
              </a:effectLst>
              <a:latin typeface="Tahoma" pitchFamily="34" charset="0"/>
              <a:cs typeface="Tahoma" pitchFamily="34" charset="0"/>
            </a:endParaRPr>
          </a:p>
          <a:p>
            <a:pPr>
              <a:buFont typeface="Wingdings" pitchFamily="2" charset="2"/>
              <a:buChar char="§"/>
            </a:pPr>
            <a:r>
              <a:rPr lang="uk-UA" sz="2000" dirty="0">
                <a:latin typeface="Tahoma" pitchFamily="34" charset="0"/>
              </a:rPr>
              <a:t>пункт 3-1 частини 1 Закону України «Про освіту»</a:t>
            </a:r>
          </a:p>
          <a:p>
            <a:pPr>
              <a:buFont typeface="Wingdings" pitchFamily="2" charset="2"/>
              <a:buChar char="§"/>
            </a:pPr>
            <a:endParaRPr lang="uk-UA" sz="2000" dirty="0">
              <a:latin typeface="Tahoma" pitchFamily="34" charset="0"/>
            </a:endParaRPr>
          </a:p>
          <a:p>
            <a:r>
              <a:rPr lang="uk-UA" sz="1600" dirty="0">
                <a:latin typeface="Tahoma" pitchFamily="34" charset="0"/>
              </a:rPr>
              <a:t>Булінг (цькування) </a:t>
            </a:r>
            <a:r>
              <a:rPr lang="uk-UA" sz="1600" b="0" dirty="0">
                <a:latin typeface="Tahoma" pitchFamily="34" charset="0"/>
              </a:rPr>
              <a:t>- діяння (дії або бездіяльність) учасників освітнього процесу, які полягають у психологічному, фізичному, економічному, сексуальному насильстві, у тому числі із застосуванням засобів електронних комунікацій, що вчиняються стосовно малолітньої чи неповнолітньої особи та (або) такою особою стосовно інших учасників освітнього процесу, внаслідок чого могла бути чи була заподіяна шкода психічному або фізичному здоров’ю потерпілого</a:t>
            </a:r>
            <a:r>
              <a:rPr lang="uk-UA" sz="1600" b="0" dirty="0" smtClean="0">
                <a:latin typeface="Tahoma" pitchFamily="34" charset="0"/>
              </a:rPr>
              <a:t>.</a:t>
            </a:r>
          </a:p>
          <a:p>
            <a:endParaRPr lang="ru-RU" sz="1600" b="0" dirty="0">
              <a:latin typeface="Tahoma" pitchFamily="34" charset="0"/>
            </a:endParaRPr>
          </a:p>
          <a:p>
            <a:r>
              <a:rPr lang="uk-UA" sz="1600" dirty="0">
                <a:latin typeface="Tahoma" pitchFamily="34" charset="0"/>
              </a:rPr>
              <a:t>Типовими ознаками булінгу (цькування) є:</a:t>
            </a:r>
            <a:endParaRPr lang="ru-RU" sz="1600" dirty="0">
              <a:latin typeface="Tahoma" pitchFamily="34" charset="0"/>
            </a:endParaRPr>
          </a:p>
          <a:p>
            <a:r>
              <a:rPr lang="uk-UA" sz="1600" b="0" dirty="0">
                <a:latin typeface="Tahoma" pitchFamily="34" charset="0"/>
              </a:rPr>
              <a:t>систематичність (повторюваність) діяння</a:t>
            </a:r>
            <a:endParaRPr lang="ru-RU" sz="1600" b="0" dirty="0">
              <a:latin typeface="Tahoma" pitchFamily="34" charset="0"/>
            </a:endParaRPr>
          </a:p>
          <a:p>
            <a:r>
              <a:rPr lang="uk-UA" sz="1600" b="0" dirty="0">
                <a:latin typeface="Tahoma" pitchFamily="34" charset="0"/>
              </a:rPr>
              <a:t>наявність сторін – кривдник (булер), потерпілий (жертва булінгу), спостерігачі (за наявності)</a:t>
            </a:r>
            <a:endParaRPr lang="ru-RU" sz="1600" b="0" dirty="0">
              <a:latin typeface="Tahoma" pitchFamily="34" charset="0"/>
            </a:endParaRPr>
          </a:p>
          <a:p>
            <a:r>
              <a:rPr lang="uk-UA" sz="1600" b="0" dirty="0">
                <a:latin typeface="Tahoma" pitchFamily="34" charset="0"/>
              </a:rPr>
              <a:t>дії або бездіяльність кривдника, наслідком яких є заподіяння психічної та/або фізичної шкоди, приниження, страх, тривога, підпорядкування потерпілого інтересам кривдника, та/або спричинення соціальної ізоляції потерпілого»</a:t>
            </a:r>
            <a:endParaRPr lang="ru-RU" sz="1600" dirty="0">
              <a:latin typeface="Tahoma" pitchFamily="34" charset="0"/>
              <a:cs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a:solidFill>
                  <a:schemeClr val="bg1"/>
                </a:solidFill>
                <a:latin typeface="Tahoma" pitchFamily="34" charset="0"/>
                <a:cs typeface="Tahoma" pitchFamily="34" charset="0"/>
              </a:rPr>
              <a:t>безоплатної вторинної</a:t>
            </a:r>
            <a:br>
              <a:rPr lang="uk-UA" sz="1000">
                <a:solidFill>
                  <a:schemeClr val="bg1"/>
                </a:solidFill>
                <a:latin typeface="Tahoma" pitchFamily="34" charset="0"/>
                <a:cs typeface="Tahoma" pitchFamily="34" charset="0"/>
              </a:rPr>
            </a:br>
            <a:r>
              <a:rPr lang="uk-UA" sz="1000">
                <a:solidFill>
                  <a:schemeClr val="bg1"/>
                </a:solidFill>
                <a:latin typeface="Tahoma" pitchFamily="34" charset="0"/>
                <a:cs typeface="Tahoma" pitchFamily="34" charset="0"/>
              </a:rPr>
              <a:t>правової допомоги </a:t>
            </a:r>
          </a:p>
          <a:p>
            <a:pPr defTabSz="914400">
              <a:lnSpc>
                <a:spcPct val="80000"/>
              </a:lnSpc>
            </a:pPr>
            <a:r>
              <a:rPr lang="uk-UA" sz="1000">
                <a:solidFill>
                  <a:schemeClr val="bg1"/>
                </a:solidFill>
                <a:latin typeface="Tahoma" pitchFamily="34" charset="0"/>
                <a:cs typeface="Tahoma" pitchFamily="34" charset="0"/>
              </a:rPr>
              <a:t>у Херсонській області</a:t>
            </a:r>
          </a:p>
        </p:txBody>
      </p:sp>
      <p:pic>
        <p:nvPicPr>
          <p:cNvPr id="16389"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16390" name="Прямокутник 2"/>
          <p:cNvSpPr>
            <a:spLocks noChangeArrowheads="1"/>
          </p:cNvSpPr>
          <p:nvPr/>
        </p:nvSpPr>
        <p:spPr bwMode="auto">
          <a:xfrm>
            <a:off x="755650" y="1708150"/>
            <a:ext cx="7993063" cy="679450"/>
          </a:xfrm>
          <a:prstGeom prst="rect">
            <a:avLst/>
          </a:prstGeom>
          <a:noFill/>
          <a:ln w="9525">
            <a:noFill/>
            <a:miter lim="800000"/>
            <a:headEnd/>
            <a:tailEnd/>
          </a:ln>
        </p:spPr>
        <p:txBody>
          <a:bodyPr>
            <a:spAutoFit/>
          </a:bodyPr>
          <a:lstStyle/>
          <a:p>
            <a:pPr algn="just">
              <a:lnSpc>
                <a:spcPct val="115000"/>
              </a:lnSpc>
              <a:spcAft>
                <a:spcPts val="1000"/>
              </a:spcAft>
            </a:pPr>
            <a:endParaRPr lang="ru-RU" sz="3600" b="0">
              <a:latin typeface="Times New Roman" pitchFamily="18" charset="0"/>
              <a:ea typeface="Calibri" pitchFamily="34" charset="0"/>
              <a:cs typeface="Times New Roman" pitchFamily="18" charset="0"/>
            </a:endParaRPr>
          </a:p>
        </p:txBody>
      </p:sp>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2" name="Прямокутник 1"/>
          <p:cNvSpPr/>
          <p:nvPr/>
        </p:nvSpPr>
        <p:spPr>
          <a:xfrm>
            <a:off x="539750" y="1916113"/>
            <a:ext cx="8208963" cy="2752725"/>
          </a:xfrm>
          <a:prstGeom prst="rect">
            <a:avLst/>
          </a:prstGeom>
        </p:spPr>
        <p:txBody>
          <a:bodyPr>
            <a:spAutoFit/>
          </a:bodyPr>
          <a:lstStyle/>
          <a:p>
            <a:pPr defTabSz="914400">
              <a:spcBef>
                <a:spcPct val="20000"/>
              </a:spcBef>
              <a:defRPr/>
            </a:pPr>
            <a:r>
              <a:rPr lang="uk-UA" sz="3200" dirty="0">
                <a:solidFill>
                  <a:srgbClr val="000000"/>
                </a:solidFill>
                <a:effectLst>
                  <a:outerShdw blurRad="38100" dist="38100" dir="2700000" algn="tl">
                    <a:srgbClr val="C0C0C0"/>
                  </a:outerShdw>
                </a:effectLst>
                <a:latin typeface="Tahoma" pitchFamily="34" charset="0"/>
                <a:cs typeface="Tahoma" pitchFamily="34" charset="0"/>
              </a:rPr>
              <a:t>   «Несправедливість досягається двома способами: або насильством, або обманом»</a:t>
            </a:r>
          </a:p>
          <a:p>
            <a:pPr defTabSz="914400">
              <a:spcBef>
                <a:spcPct val="20000"/>
              </a:spcBef>
              <a:defRPr/>
            </a:pPr>
            <a:r>
              <a:rPr lang="uk-UA" sz="3200" b="0" dirty="0">
                <a:solidFill>
                  <a:srgbClr val="000000"/>
                </a:solidFill>
                <a:latin typeface="Tahoma" pitchFamily="34" charset="0"/>
                <a:cs typeface="Tahoma" pitchFamily="34" charset="0"/>
              </a:rPr>
              <a:t>					</a:t>
            </a:r>
          </a:p>
          <a:p>
            <a:pPr defTabSz="914400">
              <a:spcBef>
                <a:spcPct val="20000"/>
              </a:spcBef>
              <a:defRPr/>
            </a:pPr>
            <a:r>
              <a:rPr lang="uk-UA" sz="3200" b="0" dirty="0">
                <a:solidFill>
                  <a:srgbClr val="000000"/>
                </a:solidFill>
                <a:latin typeface="Tahoma" pitchFamily="34" charset="0"/>
                <a:cs typeface="Tahoma" pitchFamily="34" charset="0"/>
              </a:rPr>
              <a:t>				  Марк Тулій Цицерон</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155226" y="230288"/>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a:solidFill>
                  <a:schemeClr val="bg1"/>
                </a:solidFill>
                <a:latin typeface="Tahoma" pitchFamily="34" charset="0"/>
                <a:cs typeface="Tahoma" pitchFamily="34" charset="0"/>
              </a:rPr>
              <a:t>безоплатної вторинної</a:t>
            </a:r>
            <a:br>
              <a:rPr lang="uk-UA" sz="1000">
                <a:solidFill>
                  <a:schemeClr val="bg1"/>
                </a:solidFill>
                <a:latin typeface="Tahoma" pitchFamily="34" charset="0"/>
                <a:cs typeface="Tahoma" pitchFamily="34" charset="0"/>
              </a:rPr>
            </a:br>
            <a:r>
              <a:rPr lang="uk-UA" sz="1000">
                <a:solidFill>
                  <a:schemeClr val="bg1"/>
                </a:solidFill>
                <a:latin typeface="Tahoma" pitchFamily="34" charset="0"/>
                <a:cs typeface="Tahoma" pitchFamily="34" charset="0"/>
              </a:rPr>
              <a:t>правової допомоги </a:t>
            </a:r>
          </a:p>
          <a:p>
            <a:pPr defTabSz="914400">
              <a:lnSpc>
                <a:spcPct val="80000"/>
              </a:lnSpc>
            </a:pPr>
            <a:r>
              <a:rPr lang="uk-UA" sz="1000">
                <a:solidFill>
                  <a:schemeClr val="bg1"/>
                </a:solidFill>
                <a:latin typeface="Tahoma" pitchFamily="34" charset="0"/>
                <a:cs typeface="Tahoma" pitchFamily="34" charset="0"/>
              </a:rPr>
              <a:t>у Херсонській області</a:t>
            </a:r>
          </a:p>
        </p:txBody>
      </p:sp>
      <p:pic>
        <p:nvPicPr>
          <p:cNvPr id="3277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2" name="Прямокутник 1"/>
          <p:cNvSpPr/>
          <p:nvPr/>
        </p:nvSpPr>
        <p:spPr>
          <a:xfrm>
            <a:off x="611188" y="1292225"/>
            <a:ext cx="8461375" cy="5324535"/>
          </a:xfrm>
          <a:prstGeom prst="rect">
            <a:avLst/>
          </a:prstGeom>
          <a:solidFill>
            <a:schemeClr val="accent3"/>
          </a:solidFill>
        </p:spPr>
        <p:txBody>
          <a:bodyPr>
            <a:spAutoFit/>
          </a:bodyPr>
          <a:lstStyle/>
          <a:p>
            <a:pPr marL="285750" indent="-285750">
              <a:buFont typeface="Wingdings" pitchFamily="2" charset="2"/>
              <a:buChar char="§"/>
              <a:defRPr/>
            </a:pPr>
            <a:endParaRPr lang="uk-UA" sz="2000" dirty="0" smtClean="0">
              <a:latin typeface="Tahoma" pitchFamily="34" charset="0"/>
            </a:endParaRPr>
          </a:p>
          <a:p>
            <a:pPr marL="285750" indent="-285750">
              <a:buFont typeface="Wingdings" pitchFamily="2" charset="2"/>
              <a:buChar char="§"/>
              <a:defRPr/>
            </a:pPr>
            <a:r>
              <a:rPr lang="uk-UA" sz="2000" dirty="0" smtClean="0">
                <a:latin typeface="Tahoma" pitchFamily="34" charset="0"/>
              </a:rPr>
              <a:t>Стаття </a:t>
            </a:r>
            <a:r>
              <a:rPr lang="uk-UA" sz="2000" dirty="0">
                <a:latin typeface="Tahoma" pitchFamily="34" charset="0"/>
              </a:rPr>
              <a:t>173-4 Кодексу України про адміністративні правопорушення </a:t>
            </a:r>
          </a:p>
          <a:p>
            <a:pPr marL="285750" indent="-285750">
              <a:buFont typeface="Wingdings" pitchFamily="2" charset="2"/>
              <a:buNone/>
              <a:defRPr/>
            </a:pPr>
            <a:endParaRPr lang="uk-UA" sz="2000" dirty="0">
              <a:latin typeface="Tahoma" pitchFamily="34" charset="0"/>
            </a:endParaRPr>
          </a:p>
          <a:p>
            <a:pPr marL="285750" indent="-285750">
              <a:defRPr/>
            </a:pPr>
            <a:r>
              <a:rPr lang="en-US" dirty="0">
                <a:latin typeface="Calibri" pitchFamily="34" charset="0"/>
              </a:rPr>
              <a:t>	</a:t>
            </a:r>
            <a:r>
              <a:rPr lang="uk-UA" sz="1600" b="0" dirty="0">
                <a:latin typeface="Tahoma" pitchFamily="34" charset="0"/>
              </a:rPr>
              <a:t>Булінг (цькування), тобто діяння учасників освітнього процесу, які полягають у</a:t>
            </a:r>
            <a:r>
              <a:rPr lang="en-US" sz="1600" b="0" dirty="0">
                <a:latin typeface="Tahoma" pitchFamily="34" charset="0"/>
              </a:rPr>
              <a:t> </a:t>
            </a:r>
            <a:r>
              <a:rPr lang="uk-UA" sz="1600" b="0" dirty="0">
                <a:latin typeface="Tahoma" pitchFamily="34" charset="0"/>
              </a:rPr>
              <a:t>психологічному, фізичному, економічному, сексуальному насильстві, у тому числі із застосуванням засобів електронних комунікацій, що вчиняються стосовно малолітньої чи неповнолітньої особи або такою особою стосовно інших учасників освітнього процесу, внаслідок чого могла бути чи була заподіяна шкода психічному або фізичному здоров’ю потерпілого</a:t>
            </a:r>
            <a:r>
              <a:rPr lang="uk-UA" sz="1600" dirty="0">
                <a:latin typeface="Tahoma" pitchFamily="34" charset="0"/>
              </a:rPr>
              <a:t>, - </a:t>
            </a:r>
            <a:r>
              <a:rPr lang="uk-UA" sz="1600" b="0" dirty="0">
                <a:latin typeface="Tahoma" pitchFamily="34" charset="0"/>
              </a:rPr>
              <a:t>тягне за собою накладення штрафу </a:t>
            </a:r>
            <a:r>
              <a:rPr lang="uk-UA" sz="1600" dirty="0">
                <a:latin typeface="Tahoma" pitchFamily="34" charset="0"/>
              </a:rPr>
              <a:t>від п’ятдесяти до ста </a:t>
            </a:r>
            <a:r>
              <a:rPr lang="uk-UA" sz="1600" b="0" dirty="0">
                <a:latin typeface="Tahoma" pitchFamily="34" charset="0"/>
              </a:rPr>
              <a:t>неоподатковуваних мінімумів доходів громадян </a:t>
            </a:r>
            <a:r>
              <a:rPr lang="uk-UA" sz="1600" dirty="0">
                <a:latin typeface="Tahoma" pitchFamily="34" charset="0"/>
              </a:rPr>
              <a:t>або громадські роботи на строк від двадцяти до сорока годин</a:t>
            </a:r>
            <a:r>
              <a:rPr lang="uk-UA" sz="1600" b="0" dirty="0">
                <a:latin typeface="Tahoma" pitchFamily="34" charset="0"/>
              </a:rPr>
              <a:t>.</a:t>
            </a:r>
          </a:p>
          <a:p>
            <a:pPr marL="285750" indent="-285750">
              <a:defRPr/>
            </a:pPr>
            <a:endParaRPr lang="uk-UA" sz="1600" b="0" dirty="0">
              <a:latin typeface="Tahoma" pitchFamily="34" charset="0"/>
            </a:endParaRPr>
          </a:p>
          <a:p>
            <a:pPr marL="285750" indent="-285750">
              <a:defRPr/>
            </a:pPr>
            <a:r>
              <a:rPr lang="uk-UA" sz="1600" b="0" dirty="0">
                <a:latin typeface="Tahoma" pitchFamily="34" charset="0"/>
              </a:rPr>
              <a:t>	Діяння, передбачене частиною першою цієї статті, вчинене групою осіб або повторно протягом року після накладення адміністративного стягнення, -</a:t>
            </a:r>
            <a:r>
              <a:rPr lang="ru-RU" sz="1600" b="0" dirty="0">
                <a:latin typeface="Tahoma" pitchFamily="34" charset="0"/>
              </a:rPr>
              <a:t> </a:t>
            </a:r>
            <a:r>
              <a:rPr lang="uk-UA" sz="1600" b="0" dirty="0">
                <a:latin typeface="Tahoma" pitchFamily="34" charset="0"/>
              </a:rPr>
              <a:t>тягне за собою </a:t>
            </a:r>
            <a:r>
              <a:rPr lang="uk-UA" sz="1600" dirty="0">
                <a:latin typeface="Tahoma" pitchFamily="34" charset="0"/>
              </a:rPr>
              <a:t>накладення штрафу від</a:t>
            </a:r>
            <a:r>
              <a:rPr lang="uk-UA" sz="1600" b="0" dirty="0">
                <a:latin typeface="Tahoma" pitchFamily="34" charset="0"/>
              </a:rPr>
              <a:t> </a:t>
            </a:r>
            <a:r>
              <a:rPr lang="uk-UA" sz="1600" dirty="0">
                <a:latin typeface="Tahoma" pitchFamily="34" charset="0"/>
              </a:rPr>
              <a:t>ста до двохсот неоподатковуваних мінімумів доходів громадян або громадські роботи на строк від сорока до шістдесяти годин.</a:t>
            </a:r>
            <a:endParaRPr lang="en-US" sz="1600" dirty="0">
              <a:latin typeface="Tahoma" pitchFamily="34" charset="0"/>
            </a:endParaRPr>
          </a:p>
          <a:p>
            <a:pPr marL="285750" indent="-285750">
              <a:defRPr/>
            </a:pPr>
            <a:endParaRPr lang="ru-RU" sz="1600" dirty="0">
              <a:latin typeface="Tahoma" pitchFamily="34" charset="0"/>
            </a:endParaRPr>
          </a:p>
          <a:p>
            <a:pPr marL="285750" indent="-285750">
              <a:defRPr/>
            </a:pPr>
            <a:r>
              <a:rPr lang="uk-UA" b="0" dirty="0">
                <a:latin typeface="Tahoma" pitchFamily="34" charset="0"/>
              </a:rPr>
              <a:t>	</a:t>
            </a:r>
            <a:endParaRPr lang="ru-RU" b="0" dirty="0">
              <a:latin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155226" y="230288"/>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a:solidFill>
                  <a:schemeClr val="bg1"/>
                </a:solidFill>
                <a:latin typeface="Tahoma" pitchFamily="34" charset="0"/>
                <a:cs typeface="Tahoma" pitchFamily="34" charset="0"/>
              </a:rPr>
              <a:t>безоплатної вторинної</a:t>
            </a:r>
            <a:br>
              <a:rPr lang="uk-UA" sz="1000">
                <a:solidFill>
                  <a:schemeClr val="bg1"/>
                </a:solidFill>
                <a:latin typeface="Tahoma" pitchFamily="34" charset="0"/>
                <a:cs typeface="Tahoma" pitchFamily="34" charset="0"/>
              </a:rPr>
            </a:br>
            <a:r>
              <a:rPr lang="uk-UA" sz="1000">
                <a:solidFill>
                  <a:schemeClr val="bg1"/>
                </a:solidFill>
                <a:latin typeface="Tahoma" pitchFamily="34" charset="0"/>
                <a:cs typeface="Tahoma" pitchFamily="34" charset="0"/>
              </a:rPr>
              <a:t>правової допомоги </a:t>
            </a:r>
          </a:p>
          <a:p>
            <a:pPr defTabSz="914400">
              <a:lnSpc>
                <a:spcPct val="80000"/>
              </a:lnSpc>
            </a:pPr>
            <a:r>
              <a:rPr lang="uk-UA" sz="1000">
                <a:solidFill>
                  <a:schemeClr val="bg1"/>
                </a:solidFill>
                <a:latin typeface="Tahoma" pitchFamily="34" charset="0"/>
                <a:cs typeface="Tahoma" pitchFamily="34" charset="0"/>
              </a:rPr>
              <a:t>у Херсонській області</a:t>
            </a:r>
          </a:p>
        </p:txBody>
      </p:sp>
      <p:pic>
        <p:nvPicPr>
          <p:cNvPr id="33797"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2" name="Прямокутник 1"/>
          <p:cNvSpPr/>
          <p:nvPr/>
        </p:nvSpPr>
        <p:spPr>
          <a:xfrm>
            <a:off x="611188" y="1292225"/>
            <a:ext cx="8461375" cy="5224463"/>
          </a:xfrm>
          <a:prstGeom prst="rect">
            <a:avLst/>
          </a:prstGeom>
          <a:solidFill>
            <a:schemeClr val="accent3"/>
          </a:solidFill>
        </p:spPr>
        <p:txBody>
          <a:bodyPr>
            <a:spAutoFit/>
          </a:bodyPr>
          <a:lstStyle/>
          <a:p>
            <a:pPr marL="285750" indent="-285750">
              <a:defRPr/>
            </a:pPr>
            <a:endParaRPr lang="uk-UA" sz="1400" b="0">
              <a:latin typeface="Tahoma" pitchFamily="34" charset="0"/>
            </a:endParaRPr>
          </a:p>
          <a:p>
            <a:pPr marL="285750" indent="-285750">
              <a:defRPr/>
            </a:pPr>
            <a:r>
              <a:rPr lang="en-US" b="0"/>
              <a:t>	</a:t>
            </a:r>
            <a:r>
              <a:rPr lang="uk-UA" sz="1600" b="0"/>
              <a:t>Діяння, передбачене частиною першою цієї статті, вчинене малолітніми або неповнолітніми особами віком від чотирнадцяти до шістнадцяти років, -</a:t>
            </a:r>
            <a:r>
              <a:rPr lang="ru-RU" sz="1600" b="0"/>
              <a:t> </a:t>
            </a:r>
            <a:r>
              <a:rPr lang="uk-UA" sz="1600"/>
              <a:t>тягне за собою накладення штрафу на батьків або осіб, які їх замінюють,</a:t>
            </a:r>
            <a:r>
              <a:rPr lang="uk-UA" sz="1600" b="0"/>
              <a:t> </a:t>
            </a:r>
            <a:r>
              <a:rPr lang="uk-UA" sz="1600"/>
              <a:t>від п’ятдесяти до ста неоподатковуваних мінімумів доходів громадян або громадські роботи на строк від двадцяти до сорока годин.</a:t>
            </a:r>
            <a:endParaRPr lang="ru-RU" sz="1600"/>
          </a:p>
          <a:p>
            <a:pPr marL="285750" indent="-285750">
              <a:defRPr/>
            </a:pPr>
            <a:endParaRPr lang="uk-UA" sz="1600"/>
          </a:p>
          <a:p>
            <a:pPr marL="285750" indent="-285750">
              <a:defRPr/>
            </a:pPr>
            <a:r>
              <a:rPr lang="en-US" sz="1600" b="0"/>
              <a:t>	</a:t>
            </a:r>
            <a:r>
              <a:rPr lang="uk-UA" sz="1600" b="0"/>
              <a:t>Діяння, передбачене частиною другою цієї статті, вчинене малолітньою або неповнолітньою особою віком від чотирнадцяти до шістнадцяти років, -</a:t>
            </a:r>
            <a:r>
              <a:rPr lang="ru-RU" sz="1600" b="0"/>
              <a:t> </a:t>
            </a:r>
            <a:r>
              <a:rPr lang="uk-UA" sz="1600" b="0"/>
              <a:t>тягне за собою </a:t>
            </a:r>
            <a:r>
              <a:rPr lang="uk-UA" sz="1600"/>
              <a:t>накладення штрафу на батьків або осіб, які їх замінюють, від ста до двохсот неоподатковуваних мінімумів доходів громадян або громадські роботи на строк від сорока до шістдесяти годин</a:t>
            </a:r>
            <a:r>
              <a:rPr lang="uk-UA" sz="1600" b="0"/>
              <a:t>.</a:t>
            </a:r>
            <a:endParaRPr lang="ru-RU" sz="1600" b="0"/>
          </a:p>
          <a:p>
            <a:pPr marL="285750" indent="-285750">
              <a:defRPr/>
            </a:pPr>
            <a:endParaRPr lang="ru-RU" sz="1600" b="0"/>
          </a:p>
          <a:p>
            <a:pPr marL="285750" indent="-285750">
              <a:defRPr/>
            </a:pPr>
            <a:r>
              <a:rPr lang="en-US" sz="1600" b="0">
                <a:latin typeface="Tahoma" pitchFamily="34" charset="0"/>
              </a:rPr>
              <a:t>	</a:t>
            </a:r>
            <a:r>
              <a:rPr lang="uk-UA" sz="1600" b="0">
                <a:latin typeface="Tahoma" pitchFamily="34" charset="0"/>
              </a:rPr>
              <a:t>Неповідомлення керівником закладу освіти уповноваженим підрозділам органів Національної поліції України про випадки булінгу (цькування) учасника освітнього процесу -тягне за собою </a:t>
            </a:r>
            <a:r>
              <a:rPr lang="uk-UA" sz="1600">
                <a:latin typeface="Tahoma" pitchFamily="34" charset="0"/>
              </a:rPr>
              <a:t>накладення штрафу від п’ятдесяти до ста неоподатковуваних мінімумів доходів громадян</a:t>
            </a:r>
            <a:r>
              <a:rPr lang="uk-UA" sz="1600" b="0">
                <a:latin typeface="Tahoma" pitchFamily="34" charset="0"/>
              </a:rPr>
              <a:t> </a:t>
            </a:r>
            <a:r>
              <a:rPr lang="uk-UA" sz="1600">
                <a:latin typeface="Tahoma" pitchFamily="34" charset="0"/>
              </a:rPr>
              <a:t>або виправні роботи на строк до одного місяця з відрахуванням до двадцяти процентів заробітку»</a:t>
            </a:r>
            <a:endParaRPr lang="en-US" sz="1600">
              <a:latin typeface="Tahoma" pitchFamily="34" charset="0"/>
            </a:endParaRPr>
          </a:p>
          <a:p>
            <a:pPr marL="285750" indent="-285750">
              <a:defRPr/>
            </a:pPr>
            <a:endParaRPr lang="en-US" sz="1600">
              <a:latin typeface="Tahoma" pitchFamily="34" charset="0"/>
            </a:endParaRPr>
          </a:p>
          <a:p>
            <a:pPr marL="285750" indent="-285750">
              <a:defRPr/>
            </a:pPr>
            <a:endParaRPr lang="ru-RU" sz="1600">
              <a:latin typeface="Tahoma" pitchFamily="34" charset="0"/>
              <a:cs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155226" y="230288"/>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a:solidFill>
                  <a:schemeClr val="bg1"/>
                </a:solidFill>
                <a:latin typeface="Tahoma" pitchFamily="34" charset="0"/>
                <a:cs typeface="Tahoma" pitchFamily="34" charset="0"/>
              </a:rPr>
              <a:t>безоплатної вторинної</a:t>
            </a:r>
            <a:br>
              <a:rPr lang="uk-UA" sz="1000">
                <a:solidFill>
                  <a:schemeClr val="bg1"/>
                </a:solidFill>
                <a:latin typeface="Tahoma" pitchFamily="34" charset="0"/>
                <a:cs typeface="Tahoma" pitchFamily="34" charset="0"/>
              </a:rPr>
            </a:br>
            <a:r>
              <a:rPr lang="uk-UA" sz="1000">
                <a:solidFill>
                  <a:schemeClr val="bg1"/>
                </a:solidFill>
                <a:latin typeface="Tahoma" pitchFamily="34" charset="0"/>
                <a:cs typeface="Tahoma" pitchFamily="34" charset="0"/>
              </a:rPr>
              <a:t>правової допомоги </a:t>
            </a:r>
          </a:p>
          <a:p>
            <a:pPr defTabSz="914400">
              <a:lnSpc>
                <a:spcPct val="80000"/>
              </a:lnSpc>
            </a:pPr>
            <a:r>
              <a:rPr lang="uk-UA" sz="1000">
                <a:solidFill>
                  <a:schemeClr val="bg1"/>
                </a:solidFill>
                <a:latin typeface="Tahoma" pitchFamily="34" charset="0"/>
                <a:cs typeface="Tahoma" pitchFamily="34" charset="0"/>
              </a:rPr>
              <a:t>у Херсонській області</a:t>
            </a:r>
          </a:p>
        </p:txBody>
      </p:sp>
      <p:pic>
        <p:nvPicPr>
          <p:cNvPr id="34821"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2" name="Прямокутник 1"/>
          <p:cNvSpPr/>
          <p:nvPr/>
        </p:nvSpPr>
        <p:spPr>
          <a:xfrm>
            <a:off x="611188" y="1292225"/>
            <a:ext cx="8461375" cy="5201424"/>
          </a:xfrm>
          <a:prstGeom prst="rect">
            <a:avLst/>
          </a:prstGeom>
          <a:solidFill>
            <a:schemeClr val="accent3"/>
          </a:solidFill>
        </p:spPr>
        <p:txBody>
          <a:bodyPr>
            <a:spAutoFit/>
          </a:bodyPr>
          <a:lstStyle/>
          <a:p>
            <a:pPr algn="ctr">
              <a:defRPr/>
            </a:pPr>
            <a:r>
              <a:rPr lang="uk-UA" sz="3200" dirty="0">
                <a:solidFill>
                  <a:schemeClr val="bg1"/>
                </a:solidFill>
                <a:effectLst>
                  <a:outerShdw blurRad="38100" dist="38100" dir="2700000" algn="tl">
                    <a:srgbClr val="000000"/>
                  </a:outerShdw>
                </a:effectLst>
                <a:latin typeface="Tahoma" pitchFamily="34" charset="0"/>
                <a:cs typeface="Tahoma" pitchFamily="34" charset="0"/>
              </a:rPr>
              <a:t>ЯК ДІЯТИ ДИТИНІ - ЖЕРТВІ БУЛІНГУ</a:t>
            </a:r>
          </a:p>
          <a:p>
            <a:pPr algn="ctr">
              <a:defRPr/>
            </a:pPr>
            <a:r>
              <a:rPr lang="uk-UA" sz="2000" dirty="0">
                <a:solidFill>
                  <a:schemeClr val="bg1"/>
                </a:solidFill>
                <a:effectLst>
                  <a:outerShdw blurRad="38100" dist="38100" dir="2700000" algn="tl">
                    <a:srgbClr val="000000"/>
                  </a:outerShdw>
                </a:effectLst>
                <a:latin typeface="Tahoma" pitchFamily="34" charset="0"/>
                <a:cs typeface="Tahoma" pitchFamily="34" charset="0"/>
              </a:rPr>
              <a:t>(поради</a:t>
            </a:r>
            <a:r>
              <a:rPr lang="uk-UA" sz="2000" dirty="0" smtClean="0">
                <a:solidFill>
                  <a:schemeClr val="bg1"/>
                </a:solidFill>
                <a:effectLst>
                  <a:outerShdw blurRad="38100" dist="38100" dir="2700000" algn="tl">
                    <a:srgbClr val="000000"/>
                  </a:outerShdw>
                </a:effectLst>
                <a:latin typeface="Tahoma" pitchFamily="34" charset="0"/>
                <a:cs typeface="Tahoma" pitchFamily="34" charset="0"/>
              </a:rPr>
              <a:t>)</a:t>
            </a:r>
          </a:p>
          <a:p>
            <a:pPr algn="ctr">
              <a:defRPr/>
            </a:pPr>
            <a:endParaRPr lang="uk-UA" sz="2000" dirty="0">
              <a:latin typeface="Tahoma" pitchFamily="34" charset="0"/>
              <a:cs typeface="Tahoma" pitchFamily="34" charset="0"/>
            </a:endParaRPr>
          </a:p>
          <a:p>
            <a:pPr algn="just">
              <a:buFont typeface="Wingdings" pitchFamily="2" charset="2"/>
              <a:buChar char="ü"/>
              <a:defRPr/>
            </a:pPr>
            <a:r>
              <a:rPr lang="uk-UA" sz="2000" dirty="0">
                <a:effectLst>
                  <a:outerShdw blurRad="38100" dist="38100" dir="2700000" algn="tl">
                    <a:srgbClr val="FFFFFF"/>
                  </a:outerShdw>
                </a:effectLst>
                <a:latin typeface="Tahoma" pitchFamily="34" charset="0"/>
                <a:cs typeface="Tahoma" pitchFamily="34" charset="0"/>
              </a:rPr>
              <a:t>НЕ ЗАМОВЧУВАТИ СИТУАЦІЮ </a:t>
            </a:r>
            <a:r>
              <a:rPr lang="uk-UA" sz="2000" b="0" dirty="0">
                <a:latin typeface="Tahoma" pitchFamily="34" charset="0"/>
                <a:cs typeface="Tahoma" pitchFamily="34" charset="0"/>
              </a:rPr>
              <a:t>(розповісти батькам, вчителям, адміністрації навчального закладу або комусь з дорослих)</a:t>
            </a:r>
          </a:p>
          <a:p>
            <a:pPr algn="just">
              <a:buFont typeface="Wingdings" pitchFamily="2" charset="2"/>
              <a:buChar char="ü"/>
              <a:defRPr/>
            </a:pPr>
            <a:r>
              <a:rPr lang="uk-UA" sz="2000" dirty="0">
                <a:effectLst>
                  <a:outerShdw blurRad="38100" dist="38100" dir="2700000" algn="tl">
                    <a:srgbClr val="FFFFFF"/>
                  </a:outerShdw>
                </a:effectLst>
                <a:latin typeface="Tahoma" pitchFamily="34" charset="0"/>
                <a:cs typeface="Tahoma" pitchFamily="34" charset="0"/>
              </a:rPr>
              <a:t>ОСОБИСТО ПРОТИСТОЯТИ БУЛЕРУ </a:t>
            </a:r>
            <a:r>
              <a:rPr lang="uk-UA" sz="2000" b="0" dirty="0">
                <a:latin typeface="Tahoma" pitchFamily="34" charset="0"/>
                <a:cs typeface="Tahoma" pitchFamily="34" charset="0"/>
              </a:rPr>
              <a:t>(по можливості не піддаватися на провокації, не зважати на образи, так як відсутність відповідної  реакції жертви призведе до того, що вона стане нецікавою булеру)</a:t>
            </a:r>
          </a:p>
          <a:p>
            <a:pPr algn="just">
              <a:buFont typeface="Wingdings" pitchFamily="2" charset="2"/>
              <a:buChar char="ü"/>
              <a:defRPr/>
            </a:pPr>
            <a:r>
              <a:rPr lang="uk-UA" sz="2000" dirty="0">
                <a:effectLst>
                  <a:outerShdw blurRad="38100" dist="38100" dir="2700000" algn="tl">
                    <a:srgbClr val="FFFFFF"/>
                  </a:outerShdw>
                </a:effectLst>
                <a:latin typeface="Tahoma" pitchFamily="34" charset="0"/>
                <a:cs typeface="Tahoma" pitchFamily="34" charset="0"/>
              </a:rPr>
              <a:t>ЗАТЕЛЕФОНУВАТИ НА НАЦІОНАЛЬНУ ДИТЯЧУ «ГАРЯЧУ ЛІНІЮ» 0 800 500 225 або 116 111-короткий номер з мобільного (БЕЗКОШТОВНО)</a:t>
            </a:r>
          </a:p>
          <a:p>
            <a:pPr algn="just">
              <a:buFont typeface="Wingdings" pitchFamily="2" charset="2"/>
              <a:buChar char="ü"/>
              <a:defRPr/>
            </a:pPr>
            <a:r>
              <a:rPr lang="uk-UA" sz="2000" dirty="0">
                <a:effectLst>
                  <a:outerShdw blurRad="38100" dist="38100" dir="2700000" algn="tl">
                    <a:srgbClr val="FFFFFF"/>
                  </a:outerShdw>
                </a:effectLst>
                <a:latin typeface="Tahoma" pitchFamily="34" charset="0"/>
                <a:cs typeface="Tahoma" pitchFamily="34" charset="0"/>
              </a:rPr>
              <a:t>ЗАТЕЛЕФОНУВАТИ ДО ПОЛІЦІЇ 102 </a:t>
            </a:r>
            <a:r>
              <a:rPr lang="uk-UA" sz="2000" b="0" dirty="0">
                <a:latin typeface="Tahoma" pitchFamily="34" charset="0"/>
                <a:cs typeface="Tahoma" pitchFamily="34" charset="0"/>
              </a:rPr>
              <a:t>(розповісти про ситуацію)</a:t>
            </a:r>
          </a:p>
          <a:p>
            <a:pPr algn="just">
              <a:buFont typeface="Wingdings" pitchFamily="2" charset="2"/>
              <a:buChar char="ü"/>
              <a:defRPr/>
            </a:pPr>
            <a:r>
              <a:rPr lang="uk-UA" sz="2000" dirty="0">
                <a:effectLst>
                  <a:outerShdw blurRad="38100" dist="38100" dir="2700000" algn="tl">
                    <a:srgbClr val="FFFFFF"/>
                  </a:outerShdw>
                </a:effectLst>
                <a:latin typeface="Tahoma" pitchFamily="34" charset="0"/>
                <a:cs typeface="Tahoma" pitchFamily="34" charset="0"/>
              </a:rPr>
              <a:t>ЗАТЕЛЕФОНУВАТИ ДО КОНТАКТ-ЦЕНТРУ БЕЗОПЛАТНОЇ ПРАВОВОЇ ДОПОМОГИ 0 800 213 103 (БЕЗКОШТОВНО)</a:t>
            </a:r>
          </a:p>
          <a:p>
            <a:pPr algn="just">
              <a:defRPr/>
            </a:pPr>
            <a:endParaRPr lang="ru-RU" sz="2000" dirty="0">
              <a:latin typeface="Tahoma" pitchFamily="34" charset="0"/>
              <a:cs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155226" y="230288"/>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a:solidFill>
                  <a:schemeClr val="bg1"/>
                </a:solidFill>
                <a:latin typeface="Tahoma" pitchFamily="34" charset="0"/>
                <a:cs typeface="Tahoma" pitchFamily="34" charset="0"/>
              </a:rPr>
              <a:t>безоплатної вторинної</a:t>
            </a:r>
            <a:br>
              <a:rPr lang="uk-UA" sz="1000">
                <a:solidFill>
                  <a:schemeClr val="bg1"/>
                </a:solidFill>
                <a:latin typeface="Tahoma" pitchFamily="34" charset="0"/>
                <a:cs typeface="Tahoma" pitchFamily="34" charset="0"/>
              </a:rPr>
            </a:br>
            <a:r>
              <a:rPr lang="uk-UA" sz="1000">
                <a:solidFill>
                  <a:schemeClr val="bg1"/>
                </a:solidFill>
                <a:latin typeface="Tahoma" pitchFamily="34" charset="0"/>
                <a:cs typeface="Tahoma" pitchFamily="34" charset="0"/>
              </a:rPr>
              <a:t>правової допомоги </a:t>
            </a:r>
          </a:p>
          <a:p>
            <a:pPr defTabSz="914400">
              <a:lnSpc>
                <a:spcPct val="80000"/>
              </a:lnSpc>
            </a:pPr>
            <a:r>
              <a:rPr lang="uk-UA" sz="1000">
                <a:solidFill>
                  <a:schemeClr val="bg1"/>
                </a:solidFill>
                <a:latin typeface="Tahoma" pitchFamily="34" charset="0"/>
                <a:cs typeface="Tahoma" pitchFamily="34" charset="0"/>
              </a:rPr>
              <a:t>у Херсонській області</a:t>
            </a:r>
          </a:p>
        </p:txBody>
      </p:sp>
      <p:pic>
        <p:nvPicPr>
          <p:cNvPr id="35845"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2" name="Прямокутник 1"/>
          <p:cNvSpPr/>
          <p:nvPr/>
        </p:nvSpPr>
        <p:spPr>
          <a:xfrm>
            <a:off x="611188" y="1292225"/>
            <a:ext cx="8461375" cy="5457825"/>
          </a:xfrm>
          <a:prstGeom prst="rect">
            <a:avLst/>
          </a:prstGeom>
          <a:solidFill>
            <a:schemeClr val="accent3"/>
          </a:solidFill>
        </p:spPr>
        <p:txBody>
          <a:bodyPr>
            <a:spAutoFit/>
          </a:bodyPr>
          <a:lstStyle/>
          <a:p>
            <a:pPr algn="ctr">
              <a:defRPr/>
            </a:pPr>
            <a:r>
              <a:rPr lang="uk-UA" sz="3200" dirty="0">
                <a:solidFill>
                  <a:schemeClr val="bg1"/>
                </a:solidFill>
                <a:effectLst>
                  <a:outerShdw blurRad="38100" dist="38100" dir="2700000" algn="tl">
                    <a:srgbClr val="000000"/>
                  </a:outerShdw>
                </a:effectLst>
                <a:latin typeface="Tahoma" pitchFamily="34" charset="0"/>
                <a:cs typeface="Tahoma" pitchFamily="34" charset="0"/>
              </a:rPr>
              <a:t>ЯК ДІЯТИ БАТЬКАМ ДИТИНИ - ЖЕРТВИ БУЛІНГУ</a:t>
            </a:r>
          </a:p>
          <a:p>
            <a:pPr algn="ctr">
              <a:defRPr/>
            </a:pPr>
            <a:r>
              <a:rPr lang="uk-UA" sz="2000" dirty="0">
                <a:solidFill>
                  <a:schemeClr val="bg1"/>
                </a:solidFill>
                <a:effectLst>
                  <a:outerShdw blurRad="38100" dist="38100" dir="2700000" algn="tl">
                    <a:srgbClr val="000000"/>
                  </a:outerShdw>
                </a:effectLst>
                <a:latin typeface="Tahoma" pitchFamily="34" charset="0"/>
                <a:cs typeface="Tahoma" pitchFamily="34" charset="0"/>
              </a:rPr>
              <a:t>(поради)</a:t>
            </a:r>
            <a:endParaRPr lang="uk-UA" sz="2000" dirty="0">
              <a:effectLst>
                <a:outerShdw blurRad="38100" dist="38100" dir="2700000" algn="tl">
                  <a:srgbClr val="FFFFFF"/>
                </a:outerShdw>
              </a:effectLst>
              <a:latin typeface="Tahoma" pitchFamily="34" charset="0"/>
              <a:cs typeface="Tahoma" pitchFamily="34" charset="0"/>
            </a:endParaRPr>
          </a:p>
          <a:p>
            <a:pPr algn="just">
              <a:buFont typeface="Wingdings" pitchFamily="2" charset="2"/>
              <a:buChar char="ü"/>
              <a:defRPr/>
            </a:pPr>
            <a:r>
              <a:rPr lang="uk-UA" sz="2000" dirty="0">
                <a:effectLst>
                  <a:outerShdw blurRad="38100" dist="38100" dir="2700000" algn="tl">
                    <a:srgbClr val="FFFFFF"/>
                  </a:outerShdw>
                </a:effectLst>
                <a:latin typeface="Tahoma" pitchFamily="34" charset="0"/>
                <a:cs typeface="Tahoma" pitchFamily="34" charset="0"/>
              </a:rPr>
              <a:t>НАВЧИТИ ДИТИНУ НЕАГРЕСИВНО ПРОТИСТОЯТИ БУЛІНГУ </a:t>
            </a:r>
            <a:r>
              <a:rPr lang="uk-UA" sz="2000" b="0" dirty="0">
                <a:latin typeface="Tahoma" pitchFamily="34" charset="0"/>
                <a:cs typeface="Tahoma" pitchFamily="34" charset="0"/>
              </a:rPr>
              <a:t>(уникати кривдника, не реагувати на нього, переключитися на спілкування з друзями, не залишаючись на самоті, поводитися впевнено)</a:t>
            </a:r>
          </a:p>
          <a:p>
            <a:pPr algn="just">
              <a:buFont typeface="Wingdings" pitchFamily="2" charset="2"/>
              <a:buChar char="ü"/>
              <a:defRPr/>
            </a:pPr>
            <a:r>
              <a:rPr lang="uk-UA" sz="2000" dirty="0">
                <a:effectLst>
                  <a:outerShdw blurRad="38100" dist="38100" dir="2700000" algn="tl">
                    <a:srgbClr val="FFFFFF"/>
                  </a:outerShdw>
                </a:effectLst>
                <a:latin typeface="Tahoma" pitchFamily="34" charset="0"/>
                <a:cs typeface="Tahoma" pitchFamily="34" charset="0"/>
              </a:rPr>
              <a:t>ПОВІДОМИТИ ПРО ФАКТ БУЛІНГУ ВЧИТЕЛЯ ДИТИНИ, АДМІНІСТРАЦІЮ ШКОЛИ</a:t>
            </a:r>
          </a:p>
          <a:p>
            <a:pPr algn="just">
              <a:buFont typeface="Wingdings" pitchFamily="2" charset="2"/>
              <a:buChar char="ü"/>
              <a:defRPr/>
            </a:pPr>
            <a:r>
              <a:rPr lang="uk-UA" sz="2000" dirty="0">
                <a:effectLst>
                  <a:outerShdw blurRad="38100" dist="38100" dir="2700000" algn="tl">
                    <a:srgbClr val="FFFFFF"/>
                  </a:outerShdw>
                </a:effectLst>
                <a:latin typeface="Tahoma" pitchFamily="34" charset="0"/>
                <a:cs typeface="Tahoma" pitchFamily="34" charset="0"/>
              </a:rPr>
              <a:t>ПОСПІЛКУВАТИСЯ З БАТЬКАМИ БУЛЕРА З МЕТОЮ ВПЛИВУ НА ЙОГО НЕГАТИВНУ ПОВЕДІНКУ</a:t>
            </a:r>
          </a:p>
          <a:p>
            <a:pPr algn="just">
              <a:buFont typeface="Wingdings" pitchFamily="2" charset="2"/>
              <a:buChar char="ü"/>
              <a:defRPr/>
            </a:pPr>
            <a:r>
              <a:rPr lang="uk-UA" sz="2000" dirty="0">
                <a:effectLst>
                  <a:outerShdw blurRad="38100" dist="38100" dir="2700000" algn="tl">
                    <a:srgbClr val="FFFFFF"/>
                  </a:outerShdw>
                </a:effectLst>
                <a:latin typeface="Tahoma" pitchFamily="34" charset="0"/>
                <a:cs typeface="Tahoma" pitchFamily="34" charset="0"/>
              </a:rPr>
              <a:t>ЗАЛУЧИТИ ДИТИНУ ДО ПОЗАШКІЛЬНИХ ЗАНЯТЬ З МЕТОЮ РОЗШИРЕННЯ КОЛА ЇЇ СПІЛКУВАННЯ</a:t>
            </a:r>
          </a:p>
          <a:p>
            <a:pPr algn="just">
              <a:buFont typeface="Wingdings" pitchFamily="2" charset="2"/>
              <a:buChar char="ü"/>
              <a:defRPr/>
            </a:pPr>
            <a:r>
              <a:rPr lang="uk-UA" sz="2000" dirty="0">
                <a:effectLst>
                  <a:outerShdw blurRad="38100" dist="38100" dir="2700000" algn="tl">
                    <a:srgbClr val="FFFFFF"/>
                  </a:outerShdw>
                </a:effectLst>
                <a:latin typeface="Tahoma" pitchFamily="34" charset="0"/>
                <a:cs typeface="Tahoma" pitchFamily="34" charset="0"/>
              </a:rPr>
              <a:t>ЯКЩО «МИРНІ» МЕТОДИ НЕ ДОПОМАГАЮТЬ, ОБОВ</a:t>
            </a:r>
            <a:r>
              <a:rPr lang="en-US" sz="2000" dirty="0">
                <a:effectLst>
                  <a:outerShdw blurRad="38100" dist="38100" dir="2700000" algn="tl">
                    <a:srgbClr val="FFFFFF"/>
                  </a:outerShdw>
                </a:effectLst>
                <a:latin typeface="Tahoma" pitchFamily="34" charset="0"/>
                <a:cs typeface="Tahoma" pitchFamily="34" charset="0"/>
              </a:rPr>
              <a:t>’</a:t>
            </a:r>
            <a:r>
              <a:rPr lang="uk-UA" sz="2000" dirty="0">
                <a:effectLst>
                  <a:outerShdw blurRad="38100" dist="38100" dir="2700000" algn="tl">
                    <a:srgbClr val="FFFFFF"/>
                  </a:outerShdw>
                </a:effectLst>
                <a:latin typeface="Tahoma" pitchFamily="34" charset="0"/>
                <a:cs typeface="Tahoma" pitchFamily="34" charset="0"/>
              </a:rPr>
              <a:t>ЯЗКОВО ЗВЕРНУТИСЯ ДО КОМПЕТЕНТНИХ ОРГАНІВ </a:t>
            </a:r>
            <a:r>
              <a:rPr lang="uk-UA" sz="2000" b="0" dirty="0">
                <a:effectLst>
                  <a:outerShdw blurRad="38100" dist="38100" dir="2700000" algn="tl">
                    <a:srgbClr val="FFFFFF"/>
                  </a:outerShdw>
                </a:effectLst>
                <a:latin typeface="Tahoma" pitchFamily="34" charset="0"/>
                <a:cs typeface="Tahoma" pitchFamily="34" charset="0"/>
              </a:rPr>
              <a:t>(поліції, прокуратури, служби у справах дітей тощо)</a:t>
            </a:r>
            <a:endParaRPr lang="ru-RU" sz="2000" dirty="0">
              <a:latin typeface="Tahoma" pitchFamily="34" charset="0"/>
              <a:cs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155226" y="230288"/>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a:solidFill>
                  <a:schemeClr val="bg1"/>
                </a:solidFill>
                <a:latin typeface="Tahoma" pitchFamily="34" charset="0"/>
                <a:cs typeface="Tahoma" pitchFamily="34" charset="0"/>
              </a:rPr>
              <a:t>безоплатної вторинної</a:t>
            </a:r>
            <a:br>
              <a:rPr lang="uk-UA" sz="1000">
                <a:solidFill>
                  <a:schemeClr val="bg1"/>
                </a:solidFill>
                <a:latin typeface="Tahoma" pitchFamily="34" charset="0"/>
                <a:cs typeface="Tahoma" pitchFamily="34" charset="0"/>
              </a:rPr>
            </a:br>
            <a:r>
              <a:rPr lang="uk-UA" sz="1000">
                <a:solidFill>
                  <a:schemeClr val="bg1"/>
                </a:solidFill>
                <a:latin typeface="Tahoma" pitchFamily="34" charset="0"/>
                <a:cs typeface="Tahoma" pitchFamily="34" charset="0"/>
              </a:rPr>
              <a:t>правової допомоги </a:t>
            </a:r>
          </a:p>
          <a:p>
            <a:pPr defTabSz="914400">
              <a:lnSpc>
                <a:spcPct val="80000"/>
              </a:lnSpc>
            </a:pPr>
            <a:r>
              <a:rPr lang="uk-UA" sz="1000">
                <a:solidFill>
                  <a:schemeClr val="bg1"/>
                </a:solidFill>
                <a:latin typeface="Tahoma" pitchFamily="34" charset="0"/>
                <a:cs typeface="Tahoma" pitchFamily="34" charset="0"/>
              </a:rPr>
              <a:t>у Херсонській області</a:t>
            </a:r>
          </a:p>
        </p:txBody>
      </p:sp>
      <p:pic>
        <p:nvPicPr>
          <p:cNvPr id="36869"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2" name="Прямокутник 1"/>
          <p:cNvSpPr/>
          <p:nvPr/>
        </p:nvSpPr>
        <p:spPr>
          <a:xfrm>
            <a:off x="611188" y="1292225"/>
            <a:ext cx="8461375" cy="5078313"/>
          </a:xfrm>
          <a:prstGeom prst="rect">
            <a:avLst/>
          </a:prstGeom>
          <a:solidFill>
            <a:schemeClr val="accent3"/>
          </a:solidFill>
        </p:spPr>
        <p:txBody>
          <a:bodyPr>
            <a:spAutoFit/>
          </a:bodyPr>
          <a:lstStyle/>
          <a:p>
            <a:pPr algn="ctr">
              <a:defRPr/>
            </a:pPr>
            <a:endParaRPr lang="uk-UA" sz="3200" dirty="0" smtClean="0">
              <a:solidFill>
                <a:schemeClr val="bg1"/>
              </a:solidFill>
              <a:effectLst>
                <a:outerShdw blurRad="38100" dist="38100" dir="2700000" algn="tl">
                  <a:srgbClr val="000000"/>
                </a:outerShdw>
              </a:effectLst>
              <a:latin typeface="Tahoma" pitchFamily="34" charset="0"/>
              <a:cs typeface="Tahoma" pitchFamily="34" charset="0"/>
            </a:endParaRPr>
          </a:p>
          <a:p>
            <a:pPr algn="ctr">
              <a:defRPr/>
            </a:pPr>
            <a:r>
              <a:rPr lang="uk-UA" sz="3200" dirty="0" smtClean="0">
                <a:solidFill>
                  <a:schemeClr val="bg1"/>
                </a:solidFill>
                <a:effectLst>
                  <a:outerShdw blurRad="38100" dist="38100" dir="2700000" algn="tl">
                    <a:srgbClr val="000000"/>
                  </a:outerShdw>
                </a:effectLst>
                <a:latin typeface="Tahoma" pitchFamily="34" charset="0"/>
                <a:cs typeface="Tahoma" pitchFamily="34" charset="0"/>
              </a:rPr>
              <a:t>ЯК </a:t>
            </a:r>
            <a:r>
              <a:rPr lang="uk-UA" sz="3200" dirty="0">
                <a:solidFill>
                  <a:schemeClr val="bg1"/>
                </a:solidFill>
                <a:effectLst>
                  <a:outerShdw blurRad="38100" dist="38100" dir="2700000" algn="tl">
                    <a:srgbClr val="000000"/>
                  </a:outerShdw>
                </a:effectLst>
                <a:latin typeface="Tahoma" pitchFamily="34" charset="0"/>
                <a:cs typeface="Tahoma" pitchFamily="34" charset="0"/>
              </a:rPr>
              <a:t>ДІЯТИ БАТЬКАМ ДИТИНИ - БУЛЕРА</a:t>
            </a:r>
          </a:p>
          <a:p>
            <a:pPr algn="ctr">
              <a:defRPr/>
            </a:pPr>
            <a:r>
              <a:rPr lang="uk-UA" sz="2000" dirty="0">
                <a:solidFill>
                  <a:schemeClr val="bg1"/>
                </a:solidFill>
                <a:effectLst>
                  <a:outerShdw blurRad="38100" dist="38100" dir="2700000" algn="tl">
                    <a:srgbClr val="000000"/>
                  </a:outerShdw>
                </a:effectLst>
                <a:latin typeface="Tahoma" pitchFamily="34" charset="0"/>
                <a:cs typeface="Tahoma" pitchFamily="34" charset="0"/>
              </a:rPr>
              <a:t>(поради</a:t>
            </a:r>
            <a:r>
              <a:rPr lang="uk-UA" sz="2000" dirty="0" smtClean="0">
                <a:solidFill>
                  <a:schemeClr val="bg1"/>
                </a:solidFill>
                <a:effectLst>
                  <a:outerShdw blurRad="38100" dist="38100" dir="2700000" algn="tl">
                    <a:srgbClr val="000000"/>
                  </a:outerShdw>
                </a:effectLst>
                <a:latin typeface="Tahoma" pitchFamily="34" charset="0"/>
                <a:cs typeface="Tahoma" pitchFamily="34" charset="0"/>
              </a:rPr>
              <a:t>)</a:t>
            </a:r>
          </a:p>
          <a:p>
            <a:pPr algn="ctr">
              <a:defRPr/>
            </a:pPr>
            <a:endParaRPr lang="uk-UA" sz="2000" dirty="0">
              <a:effectLst>
                <a:outerShdw blurRad="38100" dist="38100" dir="2700000" algn="tl">
                  <a:srgbClr val="FFFFFF"/>
                </a:outerShdw>
              </a:effectLst>
              <a:latin typeface="Tahoma" pitchFamily="34" charset="0"/>
              <a:cs typeface="Tahoma" pitchFamily="34" charset="0"/>
            </a:endParaRPr>
          </a:p>
          <a:p>
            <a:pPr algn="just">
              <a:buFont typeface="Wingdings" pitchFamily="2" charset="2"/>
              <a:buChar char="ü"/>
              <a:defRPr/>
            </a:pPr>
            <a:r>
              <a:rPr lang="uk-UA" sz="2000" dirty="0">
                <a:effectLst>
                  <a:outerShdw blurRad="38100" dist="38100" dir="2700000" algn="tl">
                    <a:srgbClr val="FFFFFF"/>
                  </a:outerShdw>
                </a:effectLst>
                <a:latin typeface="Tahoma" pitchFamily="34" charset="0"/>
                <a:cs typeface="Tahoma" pitchFamily="34" charset="0"/>
              </a:rPr>
              <a:t>ПОСТАВИТИСЯ ДО БУЛІНГУ СЕРЙОЗНО </a:t>
            </a:r>
            <a:r>
              <a:rPr lang="uk-UA" sz="2000" b="0" dirty="0">
                <a:latin typeface="Tahoma" pitchFamily="34" charset="0"/>
                <a:cs typeface="Tahoma" pitchFamily="34" charset="0"/>
              </a:rPr>
              <a:t>(не сприймати його як тимчасове явище в поведінці дитини)</a:t>
            </a:r>
          </a:p>
          <a:p>
            <a:pPr algn="just">
              <a:buFont typeface="Wingdings" pitchFamily="2" charset="2"/>
              <a:buChar char="ü"/>
              <a:defRPr/>
            </a:pPr>
            <a:r>
              <a:rPr lang="uk-UA" sz="2000" dirty="0">
                <a:effectLst>
                  <a:outerShdw blurRad="38100" dist="38100" dir="2700000" algn="tl">
                    <a:srgbClr val="FFFFFF"/>
                  </a:outerShdw>
                </a:effectLst>
                <a:latin typeface="Tahoma" pitchFamily="34" charset="0"/>
                <a:cs typeface="Tahoma" pitchFamily="34" charset="0"/>
              </a:rPr>
              <a:t>ПОСПІЛКУВАТИСЯ З ДИТИНОЮ </a:t>
            </a:r>
            <a:r>
              <a:rPr lang="uk-UA" sz="2000" b="0" dirty="0">
                <a:effectLst>
                  <a:outerShdw blurRad="38100" dist="38100" dir="2700000" algn="tl">
                    <a:srgbClr val="FFFFFF"/>
                  </a:outerShdw>
                </a:effectLst>
                <a:latin typeface="Tahoma" pitchFamily="34" charset="0"/>
                <a:cs typeface="Tahoma" pitchFamily="34" charset="0"/>
              </a:rPr>
              <a:t>(з метою з</a:t>
            </a:r>
            <a:r>
              <a:rPr lang="en-US" sz="2000" b="0" dirty="0">
                <a:effectLst>
                  <a:outerShdw blurRad="38100" dist="38100" dir="2700000" algn="tl">
                    <a:srgbClr val="FFFFFF"/>
                  </a:outerShdw>
                </a:effectLst>
                <a:latin typeface="Tahoma" pitchFamily="34" charset="0"/>
                <a:cs typeface="Tahoma" pitchFamily="34" charset="0"/>
              </a:rPr>
              <a:t>’</a:t>
            </a:r>
            <a:r>
              <a:rPr lang="ru-RU" sz="2000" b="0" dirty="0">
                <a:effectLst>
                  <a:outerShdw blurRad="38100" dist="38100" dir="2700000" algn="tl">
                    <a:srgbClr val="FFFFFF"/>
                  </a:outerShdw>
                </a:effectLst>
                <a:latin typeface="Tahoma" pitchFamily="34" charset="0"/>
                <a:cs typeface="Tahoma" pitchFamily="34" charset="0"/>
              </a:rPr>
              <a:t>ясування причин такої поведінки, шляхів </a:t>
            </a:r>
            <a:r>
              <a:rPr lang="ru-RU" sz="2000" b="0" dirty="0" err="1">
                <a:effectLst>
                  <a:outerShdw blurRad="38100" dist="38100" dir="2700000" algn="tl">
                    <a:srgbClr val="FFFFFF"/>
                  </a:outerShdw>
                </a:effectLst>
                <a:latin typeface="Tahoma" pitchFamily="34" charset="0"/>
                <a:cs typeface="Tahoma" pitchFamily="34" charset="0"/>
              </a:rPr>
              <a:t>вирішення</a:t>
            </a:r>
            <a:r>
              <a:rPr lang="ru-RU" sz="2000" b="0" dirty="0">
                <a:effectLst>
                  <a:outerShdw blurRad="38100" dist="38100" dir="2700000" algn="tl">
                    <a:srgbClr val="FFFFFF"/>
                  </a:outerShdw>
                </a:effectLst>
                <a:latin typeface="Tahoma" pitchFamily="34" charset="0"/>
                <a:cs typeface="Tahoma" pitchFamily="34" charset="0"/>
              </a:rPr>
              <a:t> проблеми</a:t>
            </a:r>
            <a:r>
              <a:rPr lang="uk-UA" sz="2000" b="0" dirty="0">
                <a:effectLst>
                  <a:outerShdw blurRad="38100" dist="38100" dir="2700000" algn="tl">
                    <a:srgbClr val="FFFFFF"/>
                  </a:outerShdw>
                </a:effectLst>
                <a:latin typeface="Tahoma" pitchFamily="34" charset="0"/>
                <a:cs typeface="Tahoma" pitchFamily="34" charset="0"/>
              </a:rPr>
              <a:t>)</a:t>
            </a:r>
          </a:p>
          <a:p>
            <a:pPr algn="just">
              <a:buFont typeface="Wingdings" pitchFamily="2" charset="2"/>
              <a:buChar char="ü"/>
              <a:defRPr/>
            </a:pPr>
            <a:r>
              <a:rPr lang="uk-UA" sz="2000" dirty="0">
                <a:effectLst>
                  <a:outerShdw blurRad="38100" dist="38100" dir="2700000" algn="tl">
                    <a:srgbClr val="FFFFFF"/>
                  </a:outerShdw>
                </a:effectLst>
                <a:latin typeface="Tahoma" pitchFamily="34" charset="0"/>
                <a:cs typeface="Tahoma" pitchFamily="34" charset="0"/>
              </a:rPr>
              <a:t>ПРИЙТИ З ДИТИНОЮ НА ПРИЙОМ ДО ПСИХОЛОГА </a:t>
            </a:r>
            <a:r>
              <a:rPr lang="uk-UA" sz="2000" b="0" dirty="0">
                <a:effectLst>
                  <a:outerShdw blurRad="38100" dist="38100" dir="2700000" algn="tl">
                    <a:srgbClr val="FFFFFF"/>
                  </a:outerShdw>
                </a:effectLst>
                <a:latin typeface="Tahoma" pitchFamily="34" charset="0"/>
                <a:cs typeface="Tahoma" pitchFamily="34" charset="0"/>
              </a:rPr>
              <a:t>(фахівець допоможе розібратися у психологічних аспектах булінгу) </a:t>
            </a:r>
          </a:p>
          <a:p>
            <a:pPr algn="just">
              <a:buFont typeface="Wingdings" pitchFamily="2" charset="2"/>
              <a:buChar char="ü"/>
              <a:defRPr/>
            </a:pPr>
            <a:r>
              <a:rPr lang="uk-UA" sz="2000" dirty="0">
                <a:effectLst>
                  <a:outerShdw blurRad="38100" dist="38100" dir="2700000" algn="tl">
                    <a:srgbClr val="FFFFFF"/>
                  </a:outerShdw>
                </a:effectLst>
                <a:latin typeface="Tahoma" pitchFamily="34" charset="0"/>
                <a:cs typeface="Tahoma" pitchFamily="34" charset="0"/>
              </a:rPr>
              <a:t>НЕ ДОПУСКАТИ ОБРАЗ ДИТИНИ ВДОМА </a:t>
            </a:r>
            <a:r>
              <a:rPr lang="uk-UA" sz="2000" b="0" dirty="0">
                <a:effectLst>
                  <a:outerShdw blurRad="38100" dist="38100" dir="2700000" algn="tl">
                    <a:srgbClr val="FFFFFF"/>
                  </a:outerShdw>
                </a:effectLst>
                <a:latin typeface="Tahoma" pitchFamily="34" charset="0"/>
                <a:cs typeface="Tahoma" pitchFamily="34" charset="0"/>
              </a:rPr>
              <a:t>(часто діти, які зазнають насильства вдома, самі в школі стають кривдниками)</a:t>
            </a:r>
          </a:p>
          <a:p>
            <a:pPr algn="just">
              <a:buFont typeface="Wingdings" pitchFamily="2" charset="2"/>
              <a:buChar char="ü"/>
              <a:defRPr/>
            </a:pPr>
            <a:r>
              <a:rPr lang="uk-UA" sz="2000" dirty="0">
                <a:effectLst>
                  <a:outerShdw blurRad="38100" dist="38100" dir="2700000" algn="tl">
                    <a:srgbClr val="FFFFFF"/>
                  </a:outerShdw>
                </a:effectLst>
                <a:latin typeface="Tahoma" pitchFamily="34" charset="0"/>
                <a:cs typeface="Tahoma" pitchFamily="34" charset="0"/>
              </a:rPr>
              <a:t>ПОСТІЙНО АКЦЕНТРУВАТИ ДИТИНІ НА НЕОБХІДНОСТІ СПІВЧУВАТИ, СПІВПЕРЕЖИВАТИ, РОБИТИ </a:t>
            </a:r>
            <a:r>
              <a:rPr lang="uk-UA" sz="2000" dirty="0" smtClean="0">
                <a:effectLst>
                  <a:outerShdw blurRad="38100" dist="38100" dir="2700000" algn="tl">
                    <a:srgbClr val="FFFFFF"/>
                  </a:outerShdw>
                </a:effectLst>
                <a:latin typeface="Tahoma" pitchFamily="34" charset="0"/>
                <a:cs typeface="Tahoma" pitchFamily="34" charset="0"/>
              </a:rPr>
              <a:t>ДОБРО</a:t>
            </a:r>
          </a:p>
          <a:p>
            <a:pPr algn="just">
              <a:defRPr/>
            </a:pPr>
            <a:endParaRPr lang="ru-RU" sz="2000" dirty="0">
              <a:latin typeface="Tahoma" pitchFamily="34" charset="0"/>
              <a:cs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155226" y="230288"/>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a:solidFill>
                  <a:schemeClr val="bg1"/>
                </a:solidFill>
                <a:latin typeface="Tahoma" pitchFamily="34" charset="0"/>
                <a:cs typeface="Tahoma" pitchFamily="34" charset="0"/>
              </a:rPr>
              <a:t>безоплатної вторинної</a:t>
            </a:r>
            <a:br>
              <a:rPr lang="uk-UA" sz="1000">
                <a:solidFill>
                  <a:schemeClr val="bg1"/>
                </a:solidFill>
                <a:latin typeface="Tahoma" pitchFamily="34" charset="0"/>
                <a:cs typeface="Tahoma" pitchFamily="34" charset="0"/>
              </a:rPr>
            </a:br>
            <a:r>
              <a:rPr lang="uk-UA" sz="1000">
                <a:solidFill>
                  <a:schemeClr val="bg1"/>
                </a:solidFill>
                <a:latin typeface="Tahoma" pitchFamily="34" charset="0"/>
                <a:cs typeface="Tahoma" pitchFamily="34" charset="0"/>
              </a:rPr>
              <a:t>правової допомоги </a:t>
            </a:r>
          </a:p>
          <a:p>
            <a:pPr defTabSz="914400">
              <a:lnSpc>
                <a:spcPct val="80000"/>
              </a:lnSpc>
            </a:pPr>
            <a:r>
              <a:rPr lang="uk-UA" sz="1000">
                <a:solidFill>
                  <a:schemeClr val="bg1"/>
                </a:solidFill>
                <a:latin typeface="Tahoma" pitchFamily="34" charset="0"/>
                <a:cs typeface="Tahoma" pitchFamily="34" charset="0"/>
              </a:rPr>
              <a:t>у Херсонській області</a:t>
            </a:r>
          </a:p>
        </p:txBody>
      </p:sp>
      <p:pic>
        <p:nvPicPr>
          <p:cNvPr id="3789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2" name="Прямокутник 1"/>
          <p:cNvSpPr/>
          <p:nvPr/>
        </p:nvSpPr>
        <p:spPr>
          <a:xfrm>
            <a:off x="611188" y="1292225"/>
            <a:ext cx="8461375" cy="5262979"/>
          </a:xfrm>
          <a:prstGeom prst="rect">
            <a:avLst/>
          </a:prstGeom>
          <a:solidFill>
            <a:schemeClr val="accent3"/>
          </a:solidFill>
        </p:spPr>
        <p:txBody>
          <a:bodyPr>
            <a:spAutoFit/>
          </a:bodyPr>
          <a:lstStyle/>
          <a:p>
            <a:pPr algn="ctr">
              <a:defRPr/>
            </a:pPr>
            <a:r>
              <a:rPr lang="uk-UA" sz="3600" dirty="0">
                <a:solidFill>
                  <a:schemeClr val="bg1"/>
                </a:solidFill>
                <a:effectLst>
                  <a:outerShdw blurRad="38100" dist="38100" dir="2700000" algn="tl">
                    <a:srgbClr val="000000"/>
                  </a:outerShdw>
                </a:effectLst>
                <a:latin typeface="Tahoma" pitchFamily="34" charset="0"/>
                <a:cs typeface="Tahoma" pitchFamily="34" charset="0"/>
              </a:rPr>
              <a:t>ВІДПОВІДАЛЬНІСТЬ ЗА ВЧИНЕННЯ БУЛІНГУ</a:t>
            </a:r>
          </a:p>
          <a:p>
            <a:pPr algn="just">
              <a:defRPr/>
            </a:pPr>
            <a:r>
              <a:rPr lang="uk-UA" b="0" dirty="0" smtClean="0">
                <a:effectLst>
                  <a:outerShdw blurRad="38100" dist="38100" dir="2700000" algn="tl">
                    <a:srgbClr val="000000">
                      <a:alpha val="43137"/>
                    </a:srgbClr>
                  </a:outerShdw>
                </a:effectLst>
                <a:latin typeface="Tahoma" pitchFamily="34" charset="0"/>
                <a:cs typeface="Tahoma" pitchFamily="34" charset="0"/>
              </a:rPr>
              <a:t>      </a:t>
            </a:r>
            <a:r>
              <a:rPr lang="uk-UA" dirty="0">
                <a:effectLst>
                  <a:outerShdw blurRad="38100" dist="38100" dir="2700000" algn="tl">
                    <a:srgbClr val="000000">
                      <a:alpha val="43137"/>
                    </a:srgbClr>
                  </a:outerShdw>
                </a:effectLst>
                <a:latin typeface="Tahoma" pitchFamily="34" charset="0"/>
                <a:cs typeface="Tahoma" pitchFamily="34" charset="0"/>
              </a:rPr>
              <a:t>За вчинення булінгу (в залежності від самого діяння, його наслідків, </a:t>
            </a:r>
            <a:r>
              <a:rPr lang="uk-UA" dirty="0" smtClean="0">
                <a:effectLst>
                  <a:outerShdw blurRad="38100" dist="38100" dir="2700000" algn="tl">
                    <a:srgbClr val="000000">
                      <a:alpha val="43137"/>
                    </a:srgbClr>
                  </a:outerShdw>
                </a:effectLst>
                <a:latin typeface="Tahoma" pitchFamily="34" charset="0"/>
                <a:cs typeface="Tahoma" pitchFamily="34" charset="0"/>
              </a:rPr>
              <a:t>віку кривдника) </a:t>
            </a:r>
            <a:r>
              <a:rPr lang="uk-UA" dirty="0">
                <a:effectLst>
                  <a:outerShdw blurRad="38100" dist="38100" dir="2700000" algn="tl">
                    <a:srgbClr val="000000">
                      <a:alpha val="43137"/>
                    </a:srgbClr>
                  </a:outerShdw>
                </a:effectLst>
                <a:latin typeface="Tahoma" pitchFamily="34" charset="0"/>
                <a:cs typeface="Tahoma" pitchFamily="34" charset="0"/>
              </a:rPr>
              <a:t>можуть наставати різні види відповідальності</a:t>
            </a:r>
            <a:r>
              <a:rPr lang="uk-UA" dirty="0" smtClean="0">
                <a:effectLst>
                  <a:outerShdw blurRad="38100" dist="38100" dir="2700000" algn="tl">
                    <a:srgbClr val="000000">
                      <a:alpha val="43137"/>
                    </a:srgbClr>
                  </a:outerShdw>
                </a:effectLst>
                <a:latin typeface="Tahoma" pitchFamily="34" charset="0"/>
                <a:cs typeface="Tahoma" pitchFamily="34" charset="0"/>
              </a:rPr>
              <a:t>:</a:t>
            </a:r>
          </a:p>
          <a:p>
            <a:pPr algn="just">
              <a:defRPr/>
            </a:pPr>
            <a:endParaRPr lang="uk-UA" dirty="0">
              <a:effectLst>
                <a:outerShdw blurRad="38100" dist="38100" dir="2700000" algn="tl">
                  <a:srgbClr val="000000">
                    <a:alpha val="43137"/>
                  </a:srgbClr>
                </a:outerShdw>
              </a:effectLst>
              <a:latin typeface="Tahoma" pitchFamily="34" charset="0"/>
              <a:cs typeface="Tahoma" pitchFamily="34" charset="0"/>
            </a:endParaRPr>
          </a:p>
          <a:p>
            <a:pPr algn="just">
              <a:buFont typeface="Arial" charset="0"/>
              <a:buChar char="•"/>
              <a:defRPr/>
            </a:pPr>
            <a:r>
              <a:rPr lang="uk-UA" sz="1600" dirty="0">
                <a:latin typeface="Tahoma" pitchFamily="34" charset="0"/>
                <a:cs typeface="Tahoma" pitchFamily="34" charset="0"/>
              </a:rPr>
              <a:t>матеріальну та моральну шкоду за діяння, вчинене дитиною у віці до 14 років, несуть батьки, які відшкодовують матеріальні збитки, завдані жертві діями булера, а також доведену у встановленому законом порядку моральну шкоду </a:t>
            </a:r>
            <a:endParaRPr lang="uk-UA" sz="1600" dirty="0" smtClean="0">
              <a:latin typeface="Tahoma" pitchFamily="34" charset="0"/>
              <a:cs typeface="Tahoma" pitchFamily="34" charset="0"/>
            </a:endParaRPr>
          </a:p>
          <a:p>
            <a:pPr algn="just">
              <a:buFont typeface="Arial" charset="0"/>
              <a:buChar char="•"/>
              <a:defRPr/>
            </a:pPr>
            <a:endParaRPr lang="uk-UA" sz="1600" dirty="0">
              <a:latin typeface="Tahoma" pitchFamily="34" charset="0"/>
              <a:cs typeface="Tahoma" pitchFamily="34" charset="0"/>
            </a:endParaRPr>
          </a:p>
          <a:p>
            <a:pPr algn="just">
              <a:buFont typeface="Arial" charset="0"/>
              <a:buChar char="•"/>
              <a:defRPr/>
            </a:pPr>
            <a:r>
              <a:rPr lang="uk-UA" sz="1600" dirty="0">
                <a:latin typeface="Tahoma" pitchFamily="34" charset="0"/>
                <a:cs typeface="Tahoma" pitchFamily="34" charset="0"/>
              </a:rPr>
              <a:t>до учня можуть також бути застосовані заходи педагогічного впливу, передбачені статутами відповідних навчальних </a:t>
            </a:r>
            <a:r>
              <a:rPr lang="uk-UA" sz="1600" dirty="0" smtClean="0">
                <a:latin typeface="Tahoma" pitchFamily="34" charset="0"/>
                <a:cs typeface="Tahoma" pitchFamily="34" charset="0"/>
              </a:rPr>
              <a:t>закладів</a:t>
            </a:r>
          </a:p>
          <a:p>
            <a:pPr algn="just">
              <a:defRPr/>
            </a:pPr>
            <a:endParaRPr lang="uk-UA" sz="1600" dirty="0">
              <a:latin typeface="Tahoma" pitchFamily="34" charset="0"/>
              <a:cs typeface="Tahoma" pitchFamily="34" charset="0"/>
            </a:endParaRPr>
          </a:p>
          <a:p>
            <a:pPr algn="just">
              <a:buFont typeface="Arial" charset="0"/>
              <a:buChar char="•"/>
              <a:defRPr/>
            </a:pPr>
            <a:r>
              <a:rPr lang="uk-UA" sz="1600" dirty="0">
                <a:latin typeface="Tahoma" pitchFamily="34" charset="0"/>
                <a:cs typeface="Tahoma" pitchFamily="34" charset="0"/>
              </a:rPr>
              <a:t>якщо діяння підпадає під ознаки адміністративного правопорушення або злочину, то за його вчинення настає адміністративна та кримінальна відповідальність відповідно. Причому до таких видів відповідальності у різних випадках можуть притягуватися як діти, так і їх батьки</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155226" y="230288"/>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a:solidFill>
                  <a:schemeClr val="bg1"/>
                </a:solidFill>
                <a:latin typeface="Tahoma" pitchFamily="34" charset="0"/>
                <a:cs typeface="Tahoma" pitchFamily="34" charset="0"/>
              </a:rPr>
              <a:t>безоплатної вторинної</a:t>
            </a:r>
            <a:br>
              <a:rPr lang="uk-UA" sz="1000">
                <a:solidFill>
                  <a:schemeClr val="bg1"/>
                </a:solidFill>
                <a:latin typeface="Tahoma" pitchFamily="34" charset="0"/>
                <a:cs typeface="Tahoma" pitchFamily="34" charset="0"/>
              </a:rPr>
            </a:br>
            <a:r>
              <a:rPr lang="uk-UA" sz="1000">
                <a:solidFill>
                  <a:schemeClr val="bg1"/>
                </a:solidFill>
                <a:latin typeface="Tahoma" pitchFamily="34" charset="0"/>
                <a:cs typeface="Tahoma" pitchFamily="34" charset="0"/>
              </a:rPr>
              <a:t>правової допомоги </a:t>
            </a:r>
          </a:p>
          <a:p>
            <a:pPr defTabSz="914400">
              <a:lnSpc>
                <a:spcPct val="80000"/>
              </a:lnSpc>
            </a:pPr>
            <a:r>
              <a:rPr lang="uk-UA" sz="1000">
                <a:solidFill>
                  <a:schemeClr val="bg1"/>
                </a:solidFill>
                <a:latin typeface="Tahoma" pitchFamily="34" charset="0"/>
                <a:cs typeface="Tahoma" pitchFamily="34" charset="0"/>
              </a:rPr>
              <a:t>у Херсонській області</a:t>
            </a:r>
          </a:p>
        </p:txBody>
      </p:sp>
      <p:pic>
        <p:nvPicPr>
          <p:cNvPr id="38917"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2" name="Прямокутник 1"/>
          <p:cNvSpPr/>
          <p:nvPr/>
        </p:nvSpPr>
        <p:spPr>
          <a:xfrm>
            <a:off x="611188" y="1292225"/>
            <a:ext cx="8461375" cy="5324535"/>
          </a:xfrm>
          <a:prstGeom prst="rect">
            <a:avLst/>
          </a:prstGeom>
          <a:solidFill>
            <a:schemeClr val="accent3"/>
          </a:solidFill>
        </p:spPr>
        <p:txBody>
          <a:bodyPr>
            <a:spAutoFit/>
          </a:bodyPr>
          <a:lstStyle/>
          <a:p>
            <a:pPr algn="ctr">
              <a:defRPr/>
            </a:pPr>
            <a:r>
              <a:rPr lang="uk-UA" sz="3200" dirty="0">
                <a:solidFill>
                  <a:schemeClr val="bg1"/>
                </a:solidFill>
                <a:effectLst>
                  <a:outerShdw blurRad="38100" dist="38100" dir="2700000" algn="tl">
                    <a:srgbClr val="000000"/>
                  </a:outerShdw>
                </a:effectLst>
                <a:latin typeface="Tahoma" pitchFamily="34" charset="0"/>
                <a:cs typeface="Tahoma" pitchFamily="34" charset="0"/>
              </a:rPr>
              <a:t>АДМІНІСТРАТИВНА ВІДПОВІДАЛЬНІСТЬ</a:t>
            </a:r>
          </a:p>
          <a:p>
            <a:pPr algn="ctr">
              <a:defRPr/>
            </a:pPr>
            <a:r>
              <a:rPr lang="uk-UA" sz="1600" dirty="0">
                <a:solidFill>
                  <a:schemeClr val="bg1"/>
                </a:solidFill>
                <a:effectLst>
                  <a:outerShdw blurRad="38100" dist="38100" dir="2700000" algn="tl">
                    <a:srgbClr val="000000"/>
                  </a:outerShdw>
                </a:effectLst>
                <a:latin typeface="Tahoma" pitchFamily="34" charset="0"/>
                <a:cs typeface="Tahoma" pitchFamily="34" charset="0"/>
              </a:rPr>
              <a:t>(передбачена Кодексом України про адміністративні правопорушення</a:t>
            </a:r>
            <a:r>
              <a:rPr lang="uk-UA" sz="1600" dirty="0" smtClean="0">
                <a:solidFill>
                  <a:schemeClr val="bg1"/>
                </a:solidFill>
                <a:effectLst>
                  <a:outerShdw blurRad="38100" dist="38100" dir="2700000" algn="tl">
                    <a:srgbClr val="000000"/>
                  </a:outerShdw>
                </a:effectLst>
                <a:latin typeface="Tahoma" pitchFamily="34" charset="0"/>
                <a:cs typeface="Tahoma" pitchFamily="34" charset="0"/>
              </a:rPr>
              <a:t>)</a:t>
            </a:r>
          </a:p>
          <a:p>
            <a:pPr algn="ctr">
              <a:defRPr/>
            </a:pPr>
            <a:endParaRPr lang="uk-UA" sz="1600" dirty="0" smtClean="0">
              <a:effectLst>
                <a:outerShdw blurRad="38100" dist="38100" dir="2700000" algn="tl">
                  <a:srgbClr val="000000"/>
                </a:outerShdw>
              </a:effectLst>
              <a:latin typeface="Tahoma" pitchFamily="34" charset="0"/>
              <a:cs typeface="Tahoma" pitchFamily="34" charset="0"/>
            </a:endParaRPr>
          </a:p>
          <a:p>
            <a:pPr algn="ctr">
              <a:defRPr/>
            </a:pPr>
            <a:endParaRPr lang="uk-UA" sz="1600" dirty="0">
              <a:effectLst>
                <a:outerShdw blurRad="38100" dist="38100" dir="2700000" algn="tl">
                  <a:srgbClr val="000000"/>
                </a:outerShdw>
              </a:effectLst>
              <a:latin typeface="Tahoma" pitchFamily="34" charset="0"/>
              <a:cs typeface="Tahoma" pitchFamily="34" charset="0"/>
            </a:endParaRPr>
          </a:p>
          <a:p>
            <a:pPr>
              <a:defRPr/>
            </a:pPr>
            <a:r>
              <a:rPr lang="uk-UA" sz="1600" dirty="0" smtClean="0">
                <a:effectLst>
                  <a:outerShdw blurRad="38100" dist="38100" dir="2700000" algn="tl">
                    <a:srgbClr val="000000"/>
                  </a:outerShdw>
                </a:effectLst>
                <a:latin typeface="Tahoma" pitchFamily="34" charset="0"/>
                <a:cs typeface="Tahoma" pitchFamily="34" charset="0"/>
              </a:rPr>
              <a:t>Стаття 173-4. </a:t>
            </a:r>
            <a:r>
              <a:rPr lang="ru-RU" sz="1600" dirty="0">
                <a:solidFill>
                  <a:srgbClr val="000000"/>
                </a:solidFill>
                <a:latin typeface="Tahoma" panose="020B0604030504040204" pitchFamily="34" charset="0"/>
                <a:ea typeface="Tahoma" panose="020B0604030504040204" pitchFamily="34" charset="0"/>
                <a:cs typeface="Tahoma" panose="020B0604030504040204" pitchFamily="34" charset="0"/>
              </a:rPr>
              <a:t>Булінг (</a:t>
            </a:r>
            <a:r>
              <a:rPr lang="ru-RU" sz="1600" dirty="0" err="1">
                <a:solidFill>
                  <a:srgbClr val="000000"/>
                </a:solidFill>
                <a:latin typeface="Tahoma" panose="020B0604030504040204" pitchFamily="34" charset="0"/>
                <a:ea typeface="Tahoma" panose="020B0604030504040204" pitchFamily="34" charset="0"/>
                <a:cs typeface="Tahoma" panose="020B0604030504040204" pitchFamily="34" charset="0"/>
              </a:rPr>
              <a:t>цькування</a:t>
            </a:r>
            <a:r>
              <a:rPr lang="ru-RU" sz="1600"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ru-RU" sz="1600" dirty="0" err="1">
                <a:solidFill>
                  <a:srgbClr val="000000"/>
                </a:solidFill>
                <a:latin typeface="Tahoma" panose="020B0604030504040204" pitchFamily="34" charset="0"/>
                <a:ea typeface="Tahoma" panose="020B0604030504040204" pitchFamily="34" charset="0"/>
                <a:cs typeface="Tahoma" panose="020B0604030504040204" pitchFamily="34" charset="0"/>
              </a:rPr>
              <a:t>учасника</a:t>
            </a:r>
            <a:r>
              <a:rPr lang="ru-RU" sz="1600"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ru-RU" sz="1600" dirty="0" err="1">
                <a:solidFill>
                  <a:srgbClr val="000000"/>
                </a:solidFill>
                <a:latin typeface="Tahoma" panose="020B0604030504040204" pitchFamily="34" charset="0"/>
                <a:ea typeface="Tahoma" panose="020B0604030504040204" pitchFamily="34" charset="0"/>
                <a:cs typeface="Tahoma" panose="020B0604030504040204" pitchFamily="34" charset="0"/>
              </a:rPr>
              <a:t>освітнього</a:t>
            </a:r>
            <a:r>
              <a:rPr lang="ru-RU" sz="1600"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ru-RU" sz="1600" dirty="0" err="1" smtClean="0">
                <a:solidFill>
                  <a:srgbClr val="000000"/>
                </a:solidFill>
                <a:latin typeface="Tahoma" panose="020B0604030504040204" pitchFamily="34" charset="0"/>
                <a:ea typeface="Tahoma" panose="020B0604030504040204" pitchFamily="34" charset="0"/>
                <a:cs typeface="Tahoma" panose="020B0604030504040204" pitchFamily="34" charset="0"/>
              </a:rPr>
              <a:t>процесу</a:t>
            </a:r>
            <a:endParaRPr lang="en-US" sz="1600" dirty="0" smtClean="0">
              <a:solidFill>
                <a:srgbClr val="000000"/>
              </a:solidFill>
              <a:latin typeface="Tahoma" panose="020B0604030504040204" pitchFamily="34" charset="0"/>
              <a:ea typeface="Tahoma" panose="020B0604030504040204" pitchFamily="34" charset="0"/>
              <a:cs typeface="Tahoma" panose="020B0604030504040204" pitchFamily="34" charset="0"/>
            </a:endParaRPr>
          </a:p>
          <a:p>
            <a:pPr>
              <a:defRPr/>
            </a:pPr>
            <a:endParaRPr lang="en-US" sz="1600" dirty="0">
              <a:solidFill>
                <a:srgbClr val="000000"/>
              </a:solidFill>
              <a:effectLst>
                <a:outerShdw blurRad="38100" dist="38100" dir="2700000" algn="tl">
                  <a:srgbClr val="000000"/>
                </a:outerShdw>
              </a:effectLst>
              <a:latin typeface="Tahoma" panose="020B0604030504040204" pitchFamily="34" charset="0"/>
              <a:ea typeface="Tahoma" panose="020B0604030504040204" pitchFamily="34" charset="0"/>
              <a:cs typeface="Tahoma" panose="020B0604030504040204" pitchFamily="34" charset="0"/>
            </a:endParaRPr>
          </a:p>
          <a:p>
            <a:pPr>
              <a:defRPr/>
            </a:pPr>
            <a:r>
              <a:rPr lang="uk-UA" sz="2000" dirty="0" smtClean="0">
                <a:solidFill>
                  <a:srgbClr val="000000"/>
                </a:solidFill>
                <a:effectLst>
                  <a:outerShdw blurRad="38100" dist="38100" dir="2700000" algn="tl">
                    <a:srgbClr val="000000"/>
                  </a:outerShdw>
                </a:effectLst>
                <a:latin typeface="Tahoma" panose="020B0604030504040204" pitchFamily="34" charset="0"/>
                <a:ea typeface="Tahoma" panose="020B0604030504040204" pitchFamily="34" charset="0"/>
                <a:cs typeface="Tahoma" panose="020B0604030504040204" pitchFamily="34" charset="0"/>
              </a:rPr>
              <a:t>Хто несе відповідальність:</a:t>
            </a:r>
          </a:p>
          <a:p>
            <a:pPr marL="285750" indent="-285750">
              <a:buFont typeface="Wingdings" panose="05000000000000000000" pitchFamily="2" charset="2"/>
              <a:buChar char="q"/>
              <a:defRPr/>
            </a:pPr>
            <a:r>
              <a:rPr lang="uk-UA" sz="1600" dirty="0" smtClean="0">
                <a:solidFill>
                  <a:srgbClr val="000000"/>
                </a:solidFill>
                <a:latin typeface="Tahoma" panose="020B0604030504040204" pitchFamily="34" charset="0"/>
                <a:ea typeface="Tahoma" panose="020B0604030504040204" pitchFamily="34" charset="0"/>
                <a:cs typeface="Tahoma" panose="020B0604030504040204" pitchFamily="34" charset="0"/>
              </a:rPr>
              <a:t>діти віком від 16 років</a:t>
            </a:r>
          </a:p>
          <a:p>
            <a:pPr marL="285750" indent="-285750">
              <a:buFont typeface="Wingdings" panose="05000000000000000000" pitchFamily="2" charset="2"/>
              <a:buChar char="q"/>
              <a:defRPr/>
            </a:pPr>
            <a:r>
              <a:rPr lang="uk-UA" sz="1600" dirty="0" smtClean="0">
                <a:solidFill>
                  <a:srgbClr val="000000"/>
                </a:solidFill>
                <a:latin typeface="Tahoma" panose="020B0604030504040204" pitchFamily="34" charset="0"/>
                <a:ea typeface="Tahoma" panose="020B0604030504040204" pitchFamily="34" charset="0"/>
                <a:cs typeface="Tahoma" panose="020B0604030504040204" pitchFamily="34" charset="0"/>
              </a:rPr>
              <a:t>батьки або особи, що їх замінюють (якщо булінг вчинила дитина у віці до 16 років)</a:t>
            </a:r>
            <a:endParaRPr lang="en-US" sz="1600" dirty="0" smtClean="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Wingdings" panose="05000000000000000000" pitchFamily="2" charset="2"/>
              <a:buChar char="q"/>
              <a:defRPr/>
            </a:pPr>
            <a:r>
              <a:rPr lang="uk-UA" sz="1600" dirty="0" smtClean="0">
                <a:solidFill>
                  <a:srgbClr val="000000"/>
                </a:solidFill>
                <a:latin typeface="Tahoma" panose="020B0604030504040204" pitchFamily="34" charset="0"/>
                <a:ea typeface="Tahoma" panose="020B0604030504040204" pitchFamily="34" charset="0"/>
                <a:cs typeface="Tahoma" panose="020B0604030504040204" pitchFamily="34" charset="0"/>
              </a:rPr>
              <a:t>керівник закладу освіти  у разі неповідомлення уповноваженими підрозділами органів Національної поліції України про випадок булінгу (цькування) </a:t>
            </a:r>
          </a:p>
          <a:p>
            <a:pPr marL="285750" indent="-285750" algn="just">
              <a:buFont typeface="Wingdings" panose="05000000000000000000" pitchFamily="2" charset="2"/>
              <a:buChar char="q"/>
              <a:defRPr/>
            </a:pPr>
            <a:r>
              <a:rPr lang="uk-UA" sz="1600" dirty="0">
                <a:solidFill>
                  <a:srgbClr val="000000"/>
                </a:solidFill>
                <a:latin typeface="Tahoma" panose="020B0604030504040204" pitchFamily="34" charset="0"/>
                <a:ea typeface="Tahoma" panose="020B0604030504040204" pitchFamily="34" charset="0"/>
                <a:cs typeface="Tahoma" panose="020B0604030504040204" pitchFamily="34" charset="0"/>
              </a:rPr>
              <a:t>у</a:t>
            </a:r>
            <a:r>
              <a:rPr lang="uk-UA" sz="1600" dirty="0" smtClean="0">
                <a:solidFill>
                  <a:srgbClr val="000000"/>
                </a:solidFill>
                <a:latin typeface="Tahoma" panose="020B0604030504040204" pitchFamily="34" charset="0"/>
                <a:ea typeface="Tahoma" panose="020B0604030504040204" pitchFamily="34" charset="0"/>
                <a:cs typeface="Tahoma" panose="020B0604030504040204" pitchFamily="34" charset="0"/>
              </a:rPr>
              <a:t>часники освітнього процесу (здобувачі </a:t>
            </a:r>
            <a:r>
              <a:rPr lang="uk-UA" sz="1600" dirty="0">
                <a:solidFill>
                  <a:srgbClr val="000000"/>
                </a:solidFill>
                <a:latin typeface="Tahoma" panose="020B0604030504040204" pitchFamily="34" charset="0"/>
                <a:ea typeface="Tahoma" panose="020B0604030504040204" pitchFamily="34" charset="0"/>
                <a:cs typeface="Tahoma" panose="020B0604030504040204" pitchFamily="34" charset="0"/>
              </a:rPr>
              <a:t>освіти; педагогічні, науково-педагогічні та наукові працівники; батьки здобувачів освіти; фізичні особи, які провадять освітню діяльність; інші особи, передбачені спеціальними законами та залучені до освітнього процесу у порядку, що встановлюється закладом </a:t>
            </a:r>
            <a:r>
              <a:rPr lang="uk-UA" sz="1600" dirty="0" smtClean="0">
                <a:solidFill>
                  <a:srgbClr val="000000"/>
                </a:solidFill>
                <a:latin typeface="Tahoma" panose="020B0604030504040204" pitchFamily="34" charset="0"/>
                <a:ea typeface="Tahoma" panose="020B0604030504040204" pitchFamily="34" charset="0"/>
                <a:cs typeface="Tahoma" panose="020B0604030504040204" pitchFamily="34" charset="0"/>
              </a:rPr>
              <a:t>освіти)</a:t>
            </a:r>
            <a:endParaRPr lang="uk-UA" sz="1600" dirty="0" smtClean="0">
              <a:effectLst>
                <a:outerShdw blurRad="38100" dist="38100" dir="2700000" algn="tl">
                  <a:srgbClr val="000000"/>
                </a:outerShdw>
              </a:effectLst>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155226" y="230288"/>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a:solidFill>
                  <a:schemeClr val="bg1"/>
                </a:solidFill>
                <a:latin typeface="Tahoma" pitchFamily="34" charset="0"/>
                <a:cs typeface="Tahoma" pitchFamily="34" charset="0"/>
              </a:rPr>
              <a:t>безоплатної вторинної</a:t>
            </a:r>
            <a:br>
              <a:rPr lang="uk-UA" sz="1000">
                <a:solidFill>
                  <a:schemeClr val="bg1"/>
                </a:solidFill>
                <a:latin typeface="Tahoma" pitchFamily="34" charset="0"/>
                <a:cs typeface="Tahoma" pitchFamily="34" charset="0"/>
              </a:rPr>
            </a:br>
            <a:r>
              <a:rPr lang="uk-UA" sz="1000">
                <a:solidFill>
                  <a:schemeClr val="bg1"/>
                </a:solidFill>
                <a:latin typeface="Tahoma" pitchFamily="34" charset="0"/>
                <a:cs typeface="Tahoma" pitchFamily="34" charset="0"/>
              </a:rPr>
              <a:t>правової допомоги </a:t>
            </a:r>
          </a:p>
          <a:p>
            <a:pPr defTabSz="914400">
              <a:lnSpc>
                <a:spcPct val="80000"/>
              </a:lnSpc>
            </a:pPr>
            <a:r>
              <a:rPr lang="uk-UA" sz="1000">
                <a:solidFill>
                  <a:schemeClr val="bg1"/>
                </a:solidFill>
                <a:latin typeface="Tahoma" pitchFamily="34" charset="0"/>
                <a:cs typeface="Tahoma" pitchFamily="34" charset="0"/>
              </a:rPr>
              <a:t>у Херсонській області</a:t>
            </a:r>
          </a:p>
        </p:txBody>
      </p:sp>
      <p:pic>
        <p:nvPicPr>
          <p:cNvPr id="38917"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2" name="Прямокутник 1"/>
          <p:cNvSpPr/>
          <p:nvPr/>
        </p:nvSpPr>
        <p:spPr>
          <a:xfrm>
            <a:off x="518636" y="1376848"/>
            <a:ext cx="8461375" cy="5078313"/>
          </a:xfrm>
          <a:prstGeom prst="rect">
            <a:avLst/>
          </a:prstGeom>
          <a:solidFill>
            <a:schemeClr val="accent3"/>
          </a:solidFill>
        </p:spPr>
        <p:txBody>
          <a:bodyPr>
            <a:spAutoFit/>
          </a:bodyPr>
          <a:lstStyle/>
          <a:p>
            <a:pPr lvl="0">
              <a:defRPr/>
            </a:pPr>
            <a:endParaRPr lang="uk-UA" sz="16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lvl="0">
              <a:defRPr/>
            </a:pPr>
            <a:r>
              <a:rPr lang="uk-UA" sz="2000" dirty="0">
                <a:solidFill>
                  <a:srgbClr val="0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Відповідальність:</a:t>
            </a:r>
          </a:p>
          <a:p>
            <a:pPr lvl="0">
              <a:defRPr/>
            </a:pPr>
            <a:endParaRPr lang="uk-UA" sz="1600" dirty="0" smtClean="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Wingdings" panose="05000000000000000000" pitchFamily="2" charset="2"/>
              <a:buChar char="v"/>
              <a:defRPr/>
            </a:pPr>
            <a:r>
              <a:rPr lang="uk-UA" sz="1600" dirty="0" smtClean="0">
                <a:solidFill>
                  <a:srgbClr val="000000"/>
                </a:solidFill>
                <a:latin typeface="Tahoma" panose="020B0604030504040204" pitchFamily="34" charset="0"/>
                <a:ea typeface="Tahoma" panose="020B0604030504040204" pitchFamily="34" charset="0"/>
                <a:cs typeface="Tahoma" panose="020B0604030504040204" pitchFamily="34" charset="0"/>
              </a:rPr>
              <a:t>штраф </a:t>
            </a:r>
            <a:r>
              <a:rPr lang="uk-UA" sz="1600" dirty="0">
                <a:solidFill>
                  <a:srgbClr val="000000"/>
                </a:solidFill>
                <a:latin typeface="Tahoma" panose="020B0604030504040204" pitchFamily="34" charset="0"/>
                <a:ea typeface="Tahoma" panose="020B0604030504040204" pitchFamily="34" charset="0"/>
                <a:cs typeface="Tahoma" panose="020B0604030504040204" pitchFamily="34" charset="0"/>
              </a:rPr>
              <a:t>(від 50 до 200 мінімумів доходів громадян (від 850 до 3400 грн)</a:t>
            </a:r>
          </a:p>
          <a:p>
            <a:pPr lvl="0">
              <a:defRPr/>
            </a:pPr>
            <a:endParaRPr lang="en-US" sz="1600" dirty="0" smtClean="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Wingdings" panose="05000000000000000000" pitchFamily="2" charset="2"/>
              <a:buChar char="v"/>
              <a:defRPr/>
            </a:pPr>
            <a:r>
              <a:rPr lang="uk-UA" sz="1600" dirty="0" smtClean="0">
                <a:solidFill>
                  <a:srgbClr val="000000"/>
                </a:solidFill>
                <a:latin typeface="Tahoma" panose="020B0604030504040204" pitchFamily="34" charset="0"/>
                <a:ea typeface="Tahoma" panose="020B0604030504040204" pitchFamily="34" charset="0"/>
                <a:cs typeface="Tahoma" panose="020B0604030504040204" pitchFamily="34" charset="0"/>
              </a:rPr>
              <a:t>громадські </a:t>
            </a:r>
            <a:r>
              <a:rPr lang="uk-UA" sz="1600" dirty="0">
                <a:solidFill>
                  <a:srgbClr val="000000"/>
                </a:solidFill>
                <a:latin typeface="Tahoma" panose="020B0604030504040204" pitchFamily="34" charset="0"/>
                <a:ea typeface="Tahoma" panose="020B0604030504040204" pitchFamily="34" charset="0"/>
                <a:cs typeface="Tahoma" panose="020B0604030504040204" pitchFamily="34" charset="0"/>
              </a:rPr>
              <a:t>роботи (від 20 до 60 годин)</a:t>
            </a:r>
          </a:p>
          <a:p>
            <a:pPr lvl="0">
              <a:defRPr/>
            </a:pPr>
            <a:endParaRPr lang="en-US" sz="1600" dirty="0" smtClean="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Wingdings" panose="05000000000000000000" pitchFamily="2" charset="2"/>
              <a:buChar char="v"/>
              <a:defRPr/>
            </a:pPr>
            <a:r>
              <a:rPr lang="uk-UA" sz="1600" dirty="0" smtClean="0">
                <a:solidFill>
                  <a:srgbClr val="000000"/>
                </a:solidFill>
                <a:latin typeface="Tahoma" panose="020B0604030504040204" pitchFamily="34" charset="0"/>
                <a:ea typeface="Tahoma" panose="020B0604030504040204" pitchFamily="34" charset="0"/>
                <a:cs typeface="Tahoma" panose="020B0604030504040204" pitchFamily="34" charset="0"/>
              </a:rPr>
              <a:t>виправні </a:t>
            </a:r>
            <a:r>
              <a:rPr lang="uk-UA" sz="1600" dirty="0">
                <a:solidFill>
                  <a:srgbClr val="000000"/>
                </a:solidFill>
                <a:latin typeface="Tahoma" panose="020B0604030504040204" pitchFamily="34" charset="0"/>
                <a:ea typeface="Tahoma" panose="020B0604030504040204" pitchFamily="34" charset="0"/>
                <a:cs typeface="Tahoma" panose="020B0604030504040204" pitchFamily="34" charset="0"/>
              </a:rPr>
              <a:t>роботи на строк до 1 </a:t>
            </a:r>
            <a:r>
              <a:rPr lang="uk-UA" sz="1600" dirty="0" smtClean="0">
                <a:solidFill>
                  <a:srgbClr val="000000"/>
                </a:solidFill>
                <a:latin typeface="Tahoma" panose="020B0604030504040204" pitchFamily="34" charset="0"/>
                <a:ea typeface="Tahoma" panose="020B0604030504040204" pitchFamily="34" charset="0"/>
                <a:cs typeface="Tahoma" panose="020B0604030504040204" pitchFamily="34" charset="0"/>
              </a:rPr>
              <a:t>м</a:t>
            </a:r>
            <a:r>
              <a:rPr lang="uk-UA" sz="1600" dirty="0">
                <a:solidFill>
                  <a:srgbClr val="000000"/>
                </a:solidFill>
                <a:latin typeface="Tahoma" panose="020B0604030504040204" pitchFamily="34" charset="0"/>
                <a:ea typeface="Tahoma" panose="020B0604030504040204" pitchFamily="34" charset="0"/>
                <a:cs typeface="Tahoma" panose="020B0604030504040204" pitchFamily="34" charset="0"/>
              </a:rPr>
              <a:t>і</a:t>
            </a:r>
            <a:r>
              <a:rPr lang="uk-UA" sz="1600" dirty="0" smtClean="0">
                <a:solidFill>
                  <a:srgbClr val="000000"/>
                </a:solidFill>
                <a:latin typeface="Tahoma" panose="020B0604030504040204" pitchFamily="34" charset="0"/>
                <a:ea typeface="Tahoma" panose="020B0604030504040204" pitchFamily="34" charset="0"/>
                <a:cs typeface="Tahoma" panose="020B0604030504040204" pitchFamily="34" charset="0"/>
              </a:rPr>
              <a:t>сяця </a:t>
            </a:r>
            <a:r>
              <a:rPr lang="uk-UA" sz="1600" dirty="0">
                <a:solidFill>
                  <a:srgbClr val="000000"/>
                </a:solidFill>
                <a:latin typeface="Tahoma" panose="020B0604030504040204" pitchFamily="34" charset="0"/>
                <a:ea typeface="Tahoma" panose="020B0604030504040204" pitchFamily="34" charset="0"/>
                <a:cs typeface="Tahoma" panose="020B0604030504040204" pitchFamily="34" charset="0"/>
              </a:rPr>
              <a:t>з відрахуванням до 20% </a:t>
            </a:r>
            <a:r>
              <a:rPr lang="uk-UA" sz="1600" dirty="0" smtClean="0">
                <a:solidFill>
                  <a:srgbClr val="000000"/>
                </a:solidFill>
                <a:latin typeface="Tahoma" panose="020B0604030504040204" pitchFamily="34" charset="0"/>
                <a:ea typeface="Tahoma" panose="020B0604030504040204" pitchFamily="34" charset="0"/>
                <a:cs typeface="Tahoma" panose="020B0604030504040204" pitchFamily="34" charset="0"/>
              </a:rPr>
              <a:t>заробітку</a:t>
            </a:r>
          </a:p>
          <a:p>
            <a:pPr marL="285750" lvl="0" indent="-285750">
              <a:buFont typeface="Wingdings" panose="05000000000000000000" pitchFamily="2" charset="2"/>
              <a:buChar char="v"/>
              <a:defRPr/>
            </a:pPr>
            <a:endParaRPr lang="uk-UA" sz="16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Wingdings" panose="05000000000000000000" pitchFamily="2" charset="2"/>
              <a:buChar char="v"/>
              <a:defRPr/>
            </a:pPr>
            <a:endParaRPr lang="uk-UA" sz="1600" dirty="0" smtClean="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Wingdings" panose="05000000000000000000" pitchFamily="2" charset="2"/>
              <a:buChar char="v"/>
              <a:defRPr/>
            </a:pPr>
            <a:endParaRPr lang="uk-UA" sz="16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Wingdings" panose="05000000000000000000" pitchFamily="2" charset="2"/>
              <a:buChar char="v"/>
              <a:defRPr/>
            </a:pPr>
            <a:endParaRPr lang="uk-UA" sz="1600" dirty="0" smtClean="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Wingdings" panose="05000000000000000000" pitchFamily="2" charset="2"/>
              <a:buChar char="v"/>
              <a:defRPr/>
            </a:pPr>
            <a:endParaRPr lang="uk-UA" sz="16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Wingdings" panose="05000000000000000000" pitchFamily="2" charset="2"/>
              <a:buChar char="v"/>
              <a:defRPr/>
            </a:pPr>
            <a:endParaRPr lang="uk-UA" sz="1600" dirty="0" smtClean="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Wingdings" panose="05000000000000000000" pitchFamily="2" charset="2"/>
              <a:buChar char="v"/>
              <a:defRPr/>
            </a:pPr>
            <a:endParaRPr lang="uk-UA" sz="16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Wingdings" panose="05000000000000000000" pitchFamily="2" charset="2"/>
              <a:buChar char="v"/>
              <a:defRPr/>
            </a:pPr>
            <a:endParaRPr lang="uk-UA" sz="1600" dirty="0" smtClean="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Wingdings" panose="05000000000000000000" pitchFamily="2" charset="2"/>
              <a:buChar char="v"/>
              <a:defRPr/>
            </a:pPr>
            <a:endParaRPr lang="uk-UA" sz="16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Wingdings" panose="05000000000000000000" pitchFamily="2" charset="2"/>
              <a:buChar char="v"/>
              <a:defRPr/>
            </a:pPr>
            <a:endParaRPr lang="uk-UA" sz="1600" dirty="0" smtClean="0">
              <a:solidFill>
                <a:srgbClr val="000000"/>
              </a:solidFill>
              <a:latin typeface="Tahoma" panose="020B0604030504040204" pitchFamily="34" charset="0"/>
              <a:ea typeface="Tahoma" panose="020B0604030504040204" pitchFamily="34" charset="0"/>
              <a:cs typeface="Tahoma" panose="020B0604030504040204" pitchFamily="34" charset="0"/>
            </a:endParaRPr>
          </a:p>
          <a:p>
            <a:pPr lvl="0">
              <a:defRPr/>
            </a:pPr>
            <a:endParaRPr lang="uk-UA" sz="1600" dirty="0" smtClean="0">
              <a:solidFill>
                <a:srgbClr val="000000"/>
              </a:solidFill>
              <a:effectLst>
                <a:outerShdw blurRad="38100" dist="38100" dir="2700000" algn="tl">
                  <a:srgbClr val="000000"/>
                </a:outerShdw>
              </a:effectLst>
              <a:latin typeface="Tahoma" panose="020B0604030504040204" pitchFamily="34" charset="0"/>
              <a:ea typeface="Tahoma" panose="020B0604030504040204" pitchFamily="34" charset="0"/>
              <a:cs typeface="Tahoma" panose="020B0604030504040204" pitchFamily="34" charset="0"/>
            </a:endParaRPr>
          </a:p>
          <a:p>
            <a:pPr lvl="0">
              <a:defRPr/>
            </a:pPr>
            <a:endParaRPr lang="en-US" sz="1600" dirty="0">
              <a:solidFill>
                <a:srgbClr val="000000"/>
              </a:solidFill>
              <a:effectLst>
                <a:outerShdw blurRad="38100" dist="38100" dir="2700000" algn="tl">
                  <a:srgbClr val="000000"/>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999264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155226" y="230288"/>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a:solidFill>
                  <a:schemeClr val="bg1"/>
                </a:solidFill>
                <a:latin typeface="Tahoma" pitchFamily="34" charset="0"/>
                <a:cs typeface="Tahoma" pitchFamily="34" charset="0"/>
              </a:rPr>
              <a:t>безоплатної вторинної</a:t>
            </a:r>
            <a:br>
              <a:rPr lang="uk-UA" sz="1000">
                <a:solidFill>
                  <a:schemeClr val="bg1"/>
                </a:solidFill>
                <a:latin typeface="Tahoma" pitchFamily="34" charset="0"/>
                <a:cs typeface="Tahoma" pitchFamily="34" charset="0"/>
              </a:rPr>
            </a:br>
            <a:r>
              <a:rPr lang="uk-UA" sz="1000">
                <a:solidFill>
                  <a:schemeClr val="bg1"/>
                </a:solidFill>
                <a:latin typeface="Tahoma" pitchFamily="34" charset="0"/>
                <a:cs typeface="Tahoma" pitchFamily="34" charset="0"/>
              </a:rPr>
              <a:t>правової допомоги </a:t>
            </a:r>
          </a:p>
          <a:p>
            <a:pPr defTabSz="914400">
              <a:lnSpc>
                <a:spcPct val="80000"/>
              </a:lnSpc>
            </a:pPr>
            <a:r>
              <a:rPr lang="uk-UA" sz="1000">
                <a:solidFill>
                  <a:schemeClr val="bg1"/>
                </a:solidFill>
                <a:latin typeface="Tahoma" pitchFamily="34" charset="0"/>
                <a:cs typeface="Tahoma" pitchFamily="34" charset="0"/>
              </a:rPr>
              <a:t>у Херсонській області</a:t>
            </a:r>
          </a:p>
        </p:txBody>
      </p:sp>
      <p:pic>
        <p:nvPicPr>
          <p:cNvPr id="39941"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2" name="Прямокутник 1"/>
          <p:cNvSpPr/>
          <p:nvPr/>
        </p:nvSpPr>
        <p:spPr>
          <a:xfrm>
            <a:off x="611188" y="1292225"/>
            <a:ext cx="8461375" cy="5139869"/>
          </a:xfrm>
          <a:prstGeom prst="rect">
            <a:avLst/>
          </a:prstGeom>
          <a:solidFill>
            <a:schemeClr val="accent3"/>
          </a:solidFill>
        </p:spPr>
        <p:txBody>
          <a:bodyPr>
            <a:spAutoFit/>
          </a:bodyPr>
          <a:lstStyle/>
          <a:p>
            <a:pPr algn="ctr">
              <a:defRPr/>
            </a:pPr>
            <a:r>
              <a:rPr lang="uk-UA" sz="3200" dirty="0">
                <a:solidFill>
                  <a:schemeClr val="bg1"/>
                </a:solidFill>
                <a:effectLst>
                  <a:outerShdw blurRad="38100" dist="38100" dir="2700000" algn="tl">
                    <a:srgbClr val="000000"/>
                  </a:outerShdw>
                </a:effectLst>
                <a:latin typeface="Tahoma" pitchFamily="34" charset="0"/>
                <a:cs typeface="Tahoma" pitchFamily="34" charset="0"/>
              </a:rPr>
              <a:t>КРИМІНАЛЬНА ВІДПОВІДАЛЬНІСТЬ</a:t>
            </a:r>
          </a:p>
          <a:p>
            <a:pPr algn="ctr">
              <a:defRPr/>
            </a:pPr>
            <a:r>
              <a:rPr lang="uk-UA" sz="2000" dirty="0">
                <a:solidFill>
                  <a:schemeClr val="bg1"/>
                </a:solidFill>
                <a:effectLst>
                  <a:outerShdw blurRad="38100" dist="38100" dir="2700000" algn="tl">
                    <a:srgbClr val="000000"/>
                  </a:outerShdw>
                </a:effectLst>
                <a:latin typeface="Tahoma" pitchFamily="34" charset="0"/>
                <a:cs typeface="Tahoma" pitchFamily="34" charset="0"/>
              </a:rPr>
              <a:t>(передбачена Кримінальним кодексом України</a:t>
            </a:r>
            <a:r>
              <a:rPr lang="uk-UA" sz="2000" dirty="0" smtClean="0">
                <a:solidFill>
                  <a:schemeClr val="bg1"/>
                </a:solidFill>
                <a:effectLst>
                  <a:outerShdw blurRad="38100" dist="38100" dir="2700000" algn="tl">
                    <a:srgbClr val="000000"/>
                  </a:outerShdw>
                </a:effectLst>
                <a:latin typeface="Tahoma" pitchFamily="34" charset="0"/>
                <a:cs typeface="Tahoma" pitchFamily="34" charset="0"/>
              </a:rPr>
              <a:t>)</a:t>
            </a:r>
          </a:p>
          <a:p>
            <a:pPr algn="ctr">
              <a:defRPr/>
            </a:pPr>
            <a:endParaRPr lang="uk-UA" sz="2000" dirty="0">
              <a:solidFill>
                <a:schemeClr val="bg1"/>
              </a:solidFill>
              <a:effectLst>
                <a:outerShdw blurRad="38100" dist="38100" dir="2700000" algn="tl">
                  <a:srgbClr val="000000"/>
                </a:outerShdw>
              </a:effectLst>
              <a:latin typeface="Tahoma" pitchFamily="34" charset="0"/>
              <a:cs typeface="Tahoma" pitchFamily="34" charset="0"/>
            </a:endParaRPr>
          </a:p>
          <a:p>
            <a:pPr algn="just">
              <a:buFont typeface="Wingdings" pitchFamily="2" charset="2"/>
              <a:buChar char="Ø"/>
              <a:defRPr/>
            </a:pPr>
            <a:r>
              <a:rPr lang="uk-UA" sz="1600" dirty="0">
                <a:latin typeface="Tahoma" pitchFamily="34" charset="0"/>
                <a:cs typeface="Tahoma" pitchFamily="34" charset="0"/>
              </a:rPr>
              <a:t>у віці від 16 років до 18 років неповнолітній сам може притягуватися до кримінальної відповідальності в залежності від скоєного ним злочину</a:t>
            </a:r>
          </a:p>
          <a:p>
            <a:pPr algn="just">
              <a:defRPr/>
            </a:pPr>
            <a:endParaRPr lang="uk-UA" sz="1600" dirty="0">
              <a:latin typeface="Tahoma" pitchFamily="34" charset="0"/>
              <a:cs typeface="Tahoma" pitchFamily="34" charset="0"/>
            </a:endParaRPr>
          </a:p>
          <a:p>
            <a:pPr algn="just">
              <a:buFont typeface="Wingdings" pitchFamily="2" charset="2"/>
              <a:buChar char="Ø"/>
              <a:defRPr/>
            </a:pPr>
            <a:r>
              <a:rPr lang="uk-UA" sz="1600" dirty="0">
                <a:latin typeface="Tahoma" pitchFamily="34" charset="0"/>
                <a:cs typeface="Tahoma" pitchFamily="34" charset="0"/>
              </a:rPr>
              <a:t>за деякі види злочинів, передбачені ст. 22 ККУ, неповнолітній може притягуватися з 14 років</a:t>
            </a:r>
            <a:r>
              <a:rPr lang="uk-UA" sz="1600" b="0" dirty="0">
                <a:latin typeface="Tahoma" pitchFamily="34" charset="0"/>
                <a:cs typeface="Tahoma" pitchFamily="34" charset="0"/>
              </a:rPr>
              <a:t> (умисне тяжке тілесне ушкодження (ст. 121 ККУ) умисне середньої тяжкості тілесне ушкодження (ст.122 ККУ); зґвалтування (ст. 152 ККУ); насильницьке задоволення статевої пристрасті неприродним способом (ст. 153 ККУ); крадіжку (185 ККУ) тощо)</a:t>
            </a:r>
          </a:p>
          <a:p>
            <a:pPr algn="just">
              <a:defRPr/>
            </a:pPr>
            <a:endParaRPr lang="uk-UA" sz="1600" b="0" dirty="0">
              <a:latin typeface="Tahoma" pitchFamily="34" charset="0"/>
              <a:cs typeface="Tahoma" pitchFamily="34" charset="0"/>
            </a:endParaRPr>
          </a:p>
          <a:p>
            <a:pPr algn="just">
              <a:buFont typeface="Wingdings" pitchFamily="2" charset="2"/>
              <a:buChar char="Ø"/>
              <a:defRPr/>
            </a:pPr>
            <a:r>
              <a:rPr lang="uk-UA" sz="1600" dirty="0">
                <a:latin typeface="Tahoma" pitchFamily="34" charset="0"/>
                <a:cs typeface="Tahoma" pitchFamily="34" charset="0"/>
              </a:rPr>
              <a:t>якщо неповнолітній, який до досягнення віку, з якого настає кримінальна відповідальність, вчинить діяння, яке підпадає під ознаки злочину, до нього судом можуть бути застосовані примусові заходи виховного характеру</a:t>
            </a:r>
          </a:p>
          <a:p>
            <a:pPr algn="just">
              <a:buFont typeface="Wingdings" pitchFamily="2" charset="2"/>
              <a:buChar char="Ø"/>
              <a:defRPr/>
            </a:pPr>
            <a:endParaRPr lang="uk-UA" sz="1600" dirty="0">
              <a:latin typeface="Tahoma" pitchFamily="34" charset="0"/>
              <a:cs typeface="Tahoma" pitchFamily="34" charset="0"/>
            </a:endParaRPr>
          </a:p>
          <a:p>
            <a:pPr algn="just">
              <a:buFont typeface="Wingdings" pitchFamily="2" charset="2"/>
              <a:buChar char="Ø"/>
              <a:defRPr/>
            </a:pPr>
            <a:r>
              <a:rPr lang="ru-RU" sz="1600" dirty="0">
                <a:latin typeface="Tahoma" pitchFamily="34" charset="0"/>
                <a:cs typeface="Tahoma" pitchFamily="34" charset="0"/>
              </a:rPr>
              <a:t>до кримінальної відповідальності  також можуть притягуватися батьки, опікуни чи піклувальники дитини</a:t>
            </a:r>
            <a:r>
              <a:rPr lang="ru-RU" sz="1600" b="0" dirty="0">
                <a:latin typeface="Tahoma" pitchFamily="34" charset="0"/>
                <a:cs typeface="Tahoma" pitchFamily="34" charset="0"/>
              </a:rPr>
              <a:t> (ст. 166 ККУ: злісне невиконання обов'язків по догляду за дитиною або за особою, щодо якої встановлена опіка чи піклування)</a:t>
            </a:r>
            <a:endParaRPr lang="uk-UA" sz="1600" dirty="0">
              <a:latin typeface="Tahoma" pitchFamily="34" charset="0"/>
              <a:cs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155226" y="230288"/>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a:solidFill>
                  <a:schemeClr val="bg1"/>
                </a:solidFill>
                <a:latin typeface="Tahoma" pitchFamily="34" charset="0"/>
                <a:cs typeface="Tahoma" pitchFamily="34" charset="0"/>
              </a:rPr>
              <a:t>безоплатної вторинної</a:t>
            </a:r>
            <a:br>
              <a:rPr lang="uk-UA" sz="1000">
                <a:solidFill>
                  <a:schemeClr val="bg1"/>
                </a:solidFill>
                <a:latin typeface="Tahoma" pitchFamily="34" charset="0"/>
                <a:cs typeface="Tahoma" pitchFamily="34" charset="0"/>
              </a:rPr>
            </a:br>
            <a:r>
              <a:rPr lang="uk-UA" sz="1000">
                <a:solidFill>
                  <a:schemeClr val="bg1"/>
                </a:solidFill>
                <a:latin typeface="Tahoma" pitchFamily="34" charset="0"/>
                <a:cs typeface="Tahoma" pitchFamily="34" charset="0"/>
              </a:rPr>
              <a:t>правової допомоги </a:t>
            </a:r>
          </a:p>
          <a:p>
            <a:pPr defTabSz="914400">
              <a:lnSpc>
                <a:spcPct val="80000"/>
              </a:lnSpc>
            </a:pPr>
            <a:r>
              <a:rPr lang="uk-UA" sz="1000">
                <a:solidFill>
                  <a:schemeClr val="bg1"/>
                </a:solidFill>
                <a:latin typeface="Tahoma" pitchFamily="34" charset="0"/>
                <a:cs typeface="Tahoma" pitchFamily="34" charset="0"/>
              </a:rPr>
              <a:t>у Херсонській області</a:t>
            </a:r>
          </a:p>
        </p:txBody>
      </p:sp>
      <p:pic>
        <p:nvPicPr>
          <p:cNvPr id="40965"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2" name="Прямокутник 1"/>
          <p:cNvSpPr/>
          <p:nvPr/>
        </p:nvSpPr>
        <p:spPr>
          <a:xfrm>
            <a:off x="684213" y="1412875"/>
            <a:ext cx="7848600" cy="3232150"/>
          </a:xfrm>
          <a:prstGeom prst="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a:spAutoFit/>
          </a:bodyPr>
          <a:lstStyle/>
          <a:p>
            <a:pPr>
              <a:defRPr/>
            </a:pPr>
            <a:r>
              <a:rPr lang="uk-UA" sz="4400">
                <a:solidFill>
                  <a:srgbClr val="286E28"/>
                </a:solidFill>
                <a:effectLst>
                  <a:outerShdw blurRad="38100" dist="38100" dir="2700000" algn="tl">
                    <a:srgbClr val="C0C0C0"/>
                  </a:outerShdw>
                </a:effectLst>
                <a:latin typeface="Tahoma" pitchFamily="34" charset="0"/>
                <a:cs typeface="Tahoma" pitchFamily="34" charset="0"/>
              </a:rPr>
              <a:t>ПАМ</a:t>
            </a:r>
            <a:r>
              <a:rPr lang="en-US" sz="4400">
                <a:solidFill>
                  <a:srgbClr val="286E28"/>
                </a:solidFill>
                <a:effectLst>
                  <a:outerShdw blurRad="38100" dist="38100" dir="2700000" algn="tl">
                    <a:srgbClr val="C0C0C0"/>
                  </a:outerShdw>
                </a:effectLst>
                <a:latin typeface="Tahoma" pitchFamily="34" charset="0"/>
                <a:cs typeface="Tahoma" pitchFamily="34" charset="0"/>
              </a:rPr>
              <a:t>’</a:t>
            </a:r>
            <a:r>
              <a:rPr lang="uk-UA" sz="4400">
                <a:solidFill>
                  <a:srgbClr val="286E28"/>
                </a:solidFill>
                <a:effectLst>
                  <a:outerShdw blurRad="38100" dist="38100" dir="2700000" algn="tl">
                    <a:srgbClr val="C0C0C0"/>
                  </a:outerShdw>
                </a:effectLst>
                <a:latin typeface="Tahoma" pitchFamily="34" charset="0"/>
                <a:cs typeface="Tahoma" pitchFamily="34" charset="0"/>
              </a:rPr>
              <a:t>ЯТАЙТЕ!</a:t>
            </a:r>
          </a:p>
          <a:p>
            <a:pPr algn="just">
              <a:defRPr/>
            </a:pPr>
            <a:r>
              <a:rPr lang="uk-UA" sz="3200">
                <a:solidFill>
                  <a:srgbClr val="000000"/>
                </a:solidFill>
                <a:latin typeface="Tahoma" pitchFamily="34" charset="0"/>
                <a:cs typeface="Tahoma" pitchFamily="34" charset="0"/>
              </a:rPr>
              <a:t>  </a:t>
            </a:r>
            <a:r>
              <a:rPr lang="uk-UA" sz="3200">
                <a:solidFill>
                  <a:srgbClr val="000000"/>
                </a:solidFill>
                <a:effectLst>
                  <a:outerShdw blurRad="38100" dist="38100" dir="2700000" algn="tl">
                    <a:srgbClr val="C0C0C0"/>
                  </a:outerShdw>
                </a:effectLst>
                <a:latin typeface="Tahoma" pitchFamily="34" charset="0"/>
                <a:cs typeface="Tahoma" pitchFamily="34" charset="0"/>
              </a:rPr>
              <a:t>«Спробуйте бути хоч трохи добрішими – і ви побачите, що будете не в змозі зробити поганий вчинок»</a:t>
            </a:r>
          </a:p>
          <a:p>
            <a:pPr>
              <a:defRPr/>
            </a:pPr>
            <a:r>
              <a:rPr lang="uk-UA" sz="3200">
                <a:solidFill>
                  <a:srgbClr val="000000"/>
                </a:solidFill>
                <a:latin typeface="Tahoma" pitchFamily="34" charset="0"/>
                <a:cs typeface="Tahoma" pitchFamily="34" charset="0"/>
              </a:rPr>
              <a:t>						   </a:t>
            </a:r>
            <a:r>
              <a:rPr lang="uk-UA" sz="3200" b="0">
                <a:solidFill>
                  <a:srgbClr val="000000"/>
                </a:solidFill>
                <a:latin typeface="Tahoma" pitchFamily="34" charset="0"/>
                <a:cs typeface="Tahoma" pitchFamily="34" charset="0"/>
              </a:rPr>
              <a:t>Конфуцій </a:t>
            </a:r>
          </a:p>
        </p:txBody>
      </p:sp>
      <p:pic>
        <p:nvPicPr>
          <p:cNvPr id="40974" name="Рисунок 2"/>
          <p:cNvPicPr>
            <a:picLocks noChangeAspect="1"/>
          </p:cNvPicPr>
          <p:nvPr/>
        </p:nvPicPr>
        <p:blipFill>
          <a:blip r:embed="rId3"/>
          <a:srcRect/>
          <a:stretch>
            <a:fillRect/>
          </a:stretch>
        </p:blipFill>
        <p:spPr bwMode="auto">
          <a:xfrm>
            <a:off x="827088" y="4645025"/>
            <a:ext cx="3384550" cy="19494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a:solidFill>
                  <a:schemeClr val="bg1"/>
                </a:solidFill>
                <a:latin typeface="Tahoma" pitchFamily="34" charset="0"/>
                <a:cs typeface="Tahoma" pitchFamily="34" charset="0"/>
              </a:rPr>
              <a:t>безоплатної вторинної</a:t>
            </a:r>
            <a:br>
              <a:rPr lang="uk-UA" sz="1000">
                <a:solidFill>
                  <a:schemeClr val="bg1"/>
                </a:solidFill>
                <a:latin typeface="Tahoma" pitchFamily="34" charset="0"/>
                <a:cs typeface="Tahoma" pitchFamily="34" charset="0"/>
              </a:rPr>
            </a:br>
            <a:r>
              <a:rPr lang="uk-UA" sz="1000">
                <a:solidFill>
                  <a:schemeClr val="bg1"/>
                </a:solidFill>
                <a:latin typeface="Tahoma" pitchFamily="34" charset="0"/>
                <a:cs typeface="Tahoma" pitchFamily="34" charset="0"/>
              </a:rPr>
              <a:t>правової допомоги </a:t>
            </a:r>
          </a:p>
          <a:p>
            <a:pPr defTabSz="914400">
              <a:lnSpc>
                <a:spcPct val="80000"/>
              </a:lnSpc>
            </a:pPr>
            <a:r>
              <a:rPr lang="uk-UA" sz="1000">
                <a:solidFill>
                  <a:schemeClr val="bg1"/>
                </a:solidFill>
                <a:latin typeface="Tahoma" pitchFamily="34" charset="0"/>
                <a:cs typeface="Tahoma" pitchFamily="34" charset="0"/>
              </a:rPr>
              <a:t>у Херсонській області</a:t>
            </a:r>
          </a:p>
        </p:txBody>
      </p:sp>
      <p:pic>
        <p:nvPicPr>
          <p:cNvPr id="1741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2" name="Прямокутник 1"/>
          <p:cNvSpPr/>
          <p:nvPr/>
        </p:nvSpPr>
        <p:spPr>
          <a:xfrm>
            <a:off x="592858" y="1700808"/>
            <a:ext cx="8172909" cy="44644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lnSpc>
                <a:spcPct val="150000"/>
              </a:lnSpc>
              <a:spcBef>
                <a:spcPts val="0"/>
              </a:spcBef>
              <a:spcAft>
                <a:spcPts val="0"/>
              </a:spcAft>
              <a:defRPr/>
            </a:pPr>
            <a:r>
              <a:rPr lang="uk-UA" sz="3200" dirty="0" smtClean="0">
                <a:ln>
                  <a:solidFill>
                    <a:sysClr val="windowText" lastClr="000000"/>
                  </a:solidFill>
                </a:ln>
                <a:solidFill>
                  <a:schemeClr val="bg1">
                    <a:lumMod val="9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ЗАГАЛЬНЕ ПОНЯТТЯ БУЛІНГУ</a:t>
            </a:r>
          </a:p>
          <a:p>
            <a:pPr algn="just" defTabSz="914239" fontAlgn="auto">
              <a:lnSpc>
                <a:spcPct val="150000"/>
              </a:lnSpc>
              <a:spcBef>
                <a:spcPts val="0"/>
              </a:spcBef>
              <a:spcAft>
                <a:spcPts val="0"/>
              </a:spcAft>
              <a:defRPr/>
            </a:pPr>
            <a:r>
              <a:rPr lang="uk-UA" sz="4400" dirty="0" smtClean="0">
                <a:ln>
                  <a:solidFill>
                    <a:sysClr val="windowText" lastClr="000000"/>
                  </a:solidFill>
                </a:ln>
                <a:solidFill>
                  <a:schemeClr val="bg1">
                    <a:lumMod val="9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БУЛІНГ</a:t>
            </a:r>
            <a:r>
              <a:rPr lang="uk-UA" sz="4400" b="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 </a:t>
            </a:r>
            <a:r>
              <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(від англ.</a:t>
            </a:r>
            <a:r>
              <a:rPr lang="en-US"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 </a:t>
            </a:r>
            <a:r>
              <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в</a:t>
            </a:r>
            <a:r>
              <a:rPr lang="en-US"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ully-</a:t>
            </a:r>
            <a:r>
              <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хуліган, задирака, грубіян) – тривалий процес свідомого жорстокого ставлення, агресивної поведінки з метою заподіяння шкоди, викликання страху, тривоги, створення негативного середовища для людини</a:t>
            </a:r>
            <a:endParaRPr lang="uk-UA" sz="2400" b="0" dirty="0">
              <a:ln>
                <a:solidFill>
                  <a:sysClr val="windowText" lastClr="000000"/>
                </a:solidFill>
              </a:ln>
              <a:solidFill>
                <a:schemeClr val="tx1"/>
              </a:solidFill>
            </a:endParaRPr>
          </a:p>
          <a:p>
            <a:pPr marL="342900" indent="-342900" defTabSz="914239" fontAlgn="auto">
              <a:spcBef>
                <a:spcPts val="0"/>
              </a:spcBef>
              <a:spcAft>
                <a:spcPts val="0"/>
              </a:spcAft>
              <a:buFontTx/>
              <a:buChar char="-"/>
              <a:defRPr/>
            </a:pPr>
            <a:endParaRPr lang="uk-UA" sz="2400" b="0" dirty="0">
              <a:ln>
                <a:solidFill>
                  <a:sysClr val="windowText" lastClr="000000"/>
                </a:solidFill>
              </a:ln>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a:solidFill>
                  <a:schemeClr val="bg1"/>
                </a:solidFill>
                <a:latin typeface="Tahoma" pitchFamily="34" charset="0"/>
                <a:cs typeface="Tahoma" pitchFamily="34" charset="0"/>
              </a:rPr>
              <a:t>безоплатної вторинної</a:t>
            </a:r>
            <a:br>
              <a:rPr lang="uk-UA" sz="1000">
                <a:solidFill>
                  <a:schemeClr val="bg1"/>
                </a:solidFill>
                <a:latin typeface="Tahoma" pitchFamily="34" charset="0"/>
                <a:cs typeface="Tahoma" pitchFamily="34" charset="0"/>
              </a:rPr>
            </a:br>
            <a:r>
              <a:rPr lang="uk-UA" sz="1000">
                <a:solidFill>
                  <a:schemeClr val="bg1"/>
                </a:solidFill>
                <a:latin typeface="Tahoma" pitchFamily="34" charset="0"/>
                <a:cs typeface="Tahoma" pitchFamily="34" charset="0"/>
              </a:rPr>
              <a:t>правової допомоги </a:t>
            </a:r>
          </a:p>
          <a:p>
            <a:pPr defTabSz="914400">
              <a:lnSpc>
                <a:spcPct val="80000"/>
              </a:lnSpc>
            </a:pPr>
            <a:r>
              <a:rPr lang="uk-UA" sz="1000">
                <a:solidFill>
                  <a:schemeClr val="bg1"/>
                </a:solidFill>
                <a:latin typeface="Tahoma" pitchFamily="34" charset="0"/>
                <a:cs typeface="Tahoma" pitchFamily="34" charset="0"/>
              </a:rPr>
              <a:t>у Херсонській області</a:t>
            </a:r>
          </a:p>
        </p:txBody>
      </p:sp>
      <p:pic>
        <p:nvPicPr>
          <p:cNvPr id="1741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2" name="Прямокутник 1"/>
          <p:cNvSpPr/>
          <p:nvPr/>
        </p:nvSpPr>
        <p:spPr>
          <a:xfrm>
            <a:off x="592858" y="1700808"/>
            <a:ext cx="8172909" cy="44644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endParaRPr lang="en-US" sz="3200" dirty="0" smtClean="0">
              <a:latin typeface="Tahoma" panose="020B0604030504040204" pitchFamily="34" charset="0"/>
              <a:ea typeface="Tahoma" panose="020B0604030504040204" pitchFamily="34" charset="0"/>
              <a:cs typeface="Tahoma" panose="020B0604030504040204" pitchFamily="34" charset="0"/>
            </a:endParaRPr>
          </a:p>
          <a:p>
            <a:pPr algn="ctr"/>
            <a:endParaRPr lang="en-US" sz="3200" dirty="0" smtClean="0">
              <a:latin typeface="Tahoma" panose="020B0604030504040204" pitchFamily="34" charset="0"/>
              <a:ea typeface="Tahoma" panose="020B0604030504040204" pitchFamily="34" charset="0"/>
              <a:cs typeface="Tahoma" panose="020B0604030504040204" pitchFamily="34" charset="0"/>
            </a:endParaRPr>
          </a:p>
          <a:p>
            <a:pPr algn="ctr"/>
            <a:r>
              <a:rPr lang="uk-UA" sz="3200" dirty="0" smtClean="0">
                <a:latin typeface="Tahoma" panose="020B0604030504040204" pitchFamily="34" charset="0"/>
                <a:ea typeface="Tahoma" panose="020B0604030504040204" pitchFamily="34" charset="0"/>
                <a:cs typeface="Tahoma" panose="020B0604030504040204" pitchFamily="34" charset="0"/>
              </a:rPr>
              <a:t>БУЛІНГ У ОСВІТНЬОМУ СЕРЕДОВИЩІ</a:t>
            </a:r>
            <a:endParaRPr lang="en-US" sz="3200" dirty="0" smtClean="0">
              <a:latin typeface="Tahoma" panose="020B0604030504040204" pitchFamily="34" charset="0"/>
              <a:ea typeface="Tahoma" panose="020B0604030504040204" pitchFamily="34" charset="0"/>
              <a:cs typeface="Tahoma" panose="020B0604030504040204" pitchFamily="34" charset="0"/>
            </a:endParaRPr>
          </a:p>
          <a:p>
            <a:endParaRPr lang="en-US" sz="2000" dirty="0" smtClean="0">
              <a:latin typeface="Tahoma" panose="020B0604030504040204" pitchFamily="34" charset="0"/>
              <a:ea typeface="Tahoma" panose="020B0604030504040204" pitchFamily="34" charset="0"/>
              <a:cs typeface="Tahoma" panose="020B0604030504040204" pitchFamily="34" charset="0"/>
            </a:endParaRPr>
          </a:p>
          <a:p>
            <a:pPr algn="just"/>
            <a:r>
              <a:rPr lang="uk-UA" sz="3200" dirty="0" smtClean="0">
                <a:latin typeface="Tahoma" panose="020B0604030504040204" pitchFamily="34" charset="0"/>
                <a:ea typeface="Tahoma" panose="020B0604030504040204" pitchFamily="34" charset="0"/>
                <a:cs typeface="Tahoma" panose="020B0604030504040204" pitchFamily="34" charset="0"/>
              </a:rPr>
              <a:t>Булінг </a:t>
            </a:r>
            <a:r>
              <a:rPr lang="uk-UA" sz="3200" dirty="0">
                <a:latin typeface="Tahoma" panose="020B0604030504040204" pitchFamily="34" charset="0"/>
                <a:ea typeface="Tahoma" panose="020B0604030504040204" pitchFamily="34" charset="0"/>
                <a:cs typeface="Tahoma" panose="020B0604030504040204" pitchFamily="34" charset="0"/>
              </a:rPr>
              <a:t>(цькування)</a:t>
            </a:r>
            <a:r>
              <a:rPr lang="uk-UA" sz="2000" dirty="0">
                <a:latin typeface="Tahoma" panose="020B0604030504040204" pitchFamily="34" charset="0"/>
                <a:ea typeface="Tahoma" panose="020B0604030504040204" pitchFamily="34" charset="0"/>
                <a:cs typeface="Tahoma" panose="020B0604030504040204" pitchFamily="34" charset="0"/>
              </a:rPr>
              <a:t> - </a:t>
            </a:r>
            <a:r>
              <a:rPr lang="uk-UA" sz="2000" dirty="0">
                <a:solidFill>
                  <a:schemeClr val="tx1"/>
                </a:solidFill>
                <a:latin typeface="Tahoma" panose="020B0604030504040204" pitchFamily="34" charset="0"/>
                <a:ea typeface="Tahoma" panose="020B0604030504040204" pitchFamily="34" charset="0"/>
                <a:cs typeface="Tahoma" panose="020B0604030504040204" pitchFamily="34" charset="0"/>
              </a:rPr>
              <a:t>це діяння (дії або бездіяльність) учасників освітнього процесу, які полягають у психологічному, фізичному, економічному, сексуальному насильстві, у тому числі із застосуванням засобів електронних комунікацій, що вчиняються стосовно малолітньої чи неповнолітньої особи та (або) такою особою стосовно інших учасників освітнього процесу, внаслідок чого могла бути чи була заподіяна шкода психічному або фізичному здоров’ю потерпілого</a:t>
            </a:r>
            <a:r>
              <a:rPr lang="uk-UA" sz="2000" dirty="0" smtClean="0">
                <a:solidFill>
                  <a:schemeClr val="tx1"/>
                </a:solidFill>
                <a:latin typeface="Tahoma" panose="020B0604030504040204" pitchFamily="34" charset="0"/>
                <a:ea typeface="Tahoma" panose="020B0604030504040204" pitchFamily="34" charset="0"/>
                <a:cs typeface="Tahoma" panose="020B0604030504040204" pitchFamily="34" charset="0"/>
              </a:rPr>
              <a:t>.</a:t>
            </a:r>
            <a:r>
              <a:rPr lang="en-US" sz="2000" dirty="0" smtClean="0">
                <a:solidFill>
                  <a:schemeClr val="tx1"/>
                </a:solidFill>
                <a:latin typeface="Tahoma" panose="020B0604030504040204" pitchFamily="34" charset="0"/>
                <a:ea typeface="Tahoma" panose="020B0604030504040204" pitchFamily="34" charset="0"/>
                <a:cs typeface="Tahoma" panose="020B0604030504040204" pitchFamily="34" charset="0"/>
              </a:rPr>
              <a:t> </a:t>
            </a:r>
          </a:p>
          <a:p>
            <a:endParaRPr lang="en-US" sz="200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2000"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200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2000"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995543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a:solidFill>
                  <a:schemeClr val="bg1"/>
                </a:solidFill>
                <a:latin typeface="Tahoma" pitchFamily="34" charset="0"/>
                <a:cs typeface="Tahoma" pitchFamily="34" charset="0"/>
              </a:rPr>
              <a:t>безоплатної вторинної</a:t>
            </a:r>
            <a:br>
              <a:rPr lang="uk-UA" sz="1000">
                <a:solidFill>
                  <a:schemeClr val="bg1"/>
                </a:solidFill>
                <a:latin typeface="Tahoma" pitchFamily="34" charset="0"/>
                <a:cs typeface="Tahoma" pitchFamily="34" charset="0"/>
              </a:rPr>
            </a:br>
            <a:r>
              <a:rPr lang="uk-UA" sz="1000">
                <a:solidFill>
                  <a:schemeClr val="bg1"/>
                </a:solidFill>
                <a:latin typeface="Tahoma" pitchFamily="34" charset="0"/>
                <a:cs typeface="Tahoma" pitchFamily="34" charset="0"/>
              </a:rPr>
              <a:t>правової допомоги </a:t>
            </a:r>
          </a:p>
          <a:p>
            <a:pPr defTabSz="914400">
              <a:lnSpc>
                <a:spcPct val="80000"/>
              </a:lnSpc>
            </a:pPr>
            <a:r>
              <a:rPr lang="uk-UA" sz="1000">
                <a:solidFill>
                  <a:schemeClr val="bg1"/>
                </a:solidFill>
                <a:latin typeface="Tahoma" pitchFamily="34" charset="0"/>
                <a:cs typeface="Tahoma" pitchFamily="34" charset="0"/>
              </a:rPr>
              <a:t>у Херсонській області</a:t>
            </a:r>
          </a:p>
        </p:txBody>
      </p:sp>
      <p:pic>
        <p:nvPicPr>
          <p:cNvPr id="1741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2" name="Прямокутник 1"/>
          <p:cNvSpPr/>
          <p:nvPr/>
        </p:nvSpPr>
        <p:spPr>
          <a:xfrm>
            <a:off x="592858" y="1700808"/>
            <a:ext cx="8172909" cy="44644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endParaRPr lang="en-US" sz="3200" dirty="0" smtClean="0">
              <a:latin typeface="Tahoma" panose="020B0604030504040204" pitchFamily="34" charset="0"/>
              <a:ea typeface="Tahoma" panose="020B0604030504040204" pitchFamily="34" charset="0"/>
              <a:cs typeface="Tahoma" panose="020B0604030504040204" pitchFamily="34" charset="0"/>
            </a:endParaRPr>
          </a:p>
          <a:p>
            <a:pPr algn="ctr"/>
            <a:endParaRPr lang="en-US" sz="3200" dirty="0" smtClean="0">
              <a:latin typeface="Tahoma" panose="020B0604030504040204" pitchFamily="34" charset="0"/>
              <a:ea typeface="Tahoma" panose="020B0604030504040204" pitchFamily="34" charset="0"/>
              <a:cs typeface="Tahoma" panose="020B0604030504040204" pitchFamily="34" charset="0"/>
            </a:endParaRPr>
          </a:p>
          <a:p>
            <a:pPr algn="ctr"/>
            <a:endParaRPr lang="en-US" sz="3200"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lgn="ctr"/>
            <a:r>
              <a:rPr lang="uk-UA" sz="3200" dirty="0" smtClean="0">
                <a:solidFill>
                  <a:schemeClr val="bg1"/>
                </a:solidFill>
                <a:latin typeface="Tahoma" panose="020B0604030504040204" pitchFamily="34" charset="0"/>
                <a:ea typeface="Tahoma" panose="020B0604030504040204" pitchFamily="34" charset="0"/>
                <a:cs typeface="Tahoma" panose="020B0604030504040204" pitchFamily="34" charset="0"/>
              </a:rPr>
              <a:t>ТИПОВІ ОЗНАКИ БУЛІНГУ </a:t>
            </a:r>
            <a:endParaRPr lang="en-US" sz="3200"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endParaRPr lang="en-US" sz="2000" dirty="0" smtClean="0">
              <a:latin typeface="Tahoma" panose="020B0604030504040204" pitchFamily="34" charset="0"/>
              <a:ea typeface="Tahoma" panose="020B0604030504040204" pitchFamily="34" charset="0"/>
              <a:cs typeface="Tahoma" panose="020B0604030504040204" pitchFamily="34" charset="0"/>
            </a:endParaRPr>
          </a:p>
          <a:p>
            <a:pPr marL="342900" indent="-342900" algn="just">
              <a:spcAft>
                <a:spcPts val="0"/>
              </a:spcAft>
              <a:buFont typeface="Wingdings" panose="05000000000000000000" pitchFamily="2" charset="2"/>
              <a:buChar char="§"/>
            </a:pPr>
            <a:r>
              <a:rPr lang="uk-UA" sz="2200" dirty="0">
                <a:solidFill>
                  <a:srgbClr val="000000"/>
                </a:solidFill>
                <a:latin typeface="Tahoma" panose="020B0604030504040204" pitchFamily="34" charset="0"/>
                <a:ea typeface="Tahoma" panose="020B0604030504040204" pitchFamily="34" charset="0"/>
                <a:cs typeface="Tahoma" panose="020B0604030504040204" pitchFamily="34" charset="0"/>
              </a:rPr>
              <a:t>систематичність (повторюваність) </a:t>
            </a:r>
            <a:r>
              <a:rPr lang="uk-UA" sz="2200" dirty="0" smtClean="0">
                <a:solidFill>
                  <a:srgbClr val="000000"/>
                </a:solidFill>
                <a:latin typeface="Tahoma" panose="020B0604030504040204" pitchFamily="34" charset="0"/>
                <a:ea typeface="Tahoma" panose="020B0604030504040204" pitchFamily="34" charset="0"/>
                <a:cs typeface="Tahoma" panose="020B0604030504040204" pitchFamily="34" charset="0"/>
              </a:rPr>
              <a:t>діяння</a:t>
            </a:r>
            <a:endParaRPr lang="ru-RU" sz="2200" dirty="0">
              <a:latin typeface="Tahoma" panose="020B0604030504040204" pitchFamily="34" charset="0"/>
              <a:ea typeface="Tahoma" panose="020B0604030504040204" pitchFamily="34" charset="0"/>
              <a:cs typeface="Tahoma" panose="020B0604030504040204" pitchFamily="34" charset="0"/>
            </a:endParaRPr>
          </a:p>
          <a:p>
            <a:pPr marL="342900" indent="-342900" algn="just">
              <a:spcAft>
                <a:spcPts val="0"/>
              </a:spcAft>
              <a:buFont typeface="Wingdings" panose="05000000000000000000" pitchFamily="2" charset="2"/>
              <a:buChar char="§"/>
            </a:pPr>
            <a:endParaRPr lang="en-US" sz="2200" dirty="0" smtClean="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342900" indent="-342900" algn="just">
              <a:spcAft>
                <a:spcPts val="0"/>
              </a:spcAft>
              <a:buFont typeface="Wingdings" panose="05000000000000000000" pitchFamily="2" charset="2"/>
              <a:buChar char="§"/>
            </a:pPr>
            <a:r>
              <a:rPr lang="uk-UA" sz="2200" dirty="0" smtClean="0">
                <a:solidFill>
                  <a:srgbClr val="000000"/>
                </a:solidFill>
                <a:latin typeface="Tahoma" panose="020B0604030504040204" pitchFamily="34" charset="0"/>
                <a:ea typeface="Tahoma" panose="020B0604030504040204" pitchFamily="34" charset="0"/>
                <a:cs typeface="Tahoma" panose="020B0604030504040204" pitchFamily="34" charset="0"/>
              </a:rPr>
              <a:t>наявність </a:t>
            </a:r>
            <a:r>
              <a:rPr lang="uk-UA" sz="2200" dirty="0">
                <a:solidFill>
                  <a:srgbClr val="000000"/>
                </a:solidFill>
                <a:latin typeface="Tahoma" panose="020B0604030504040204" pitchFamily="34" charset="0"/>
                <a:ea typeface="Tahoma" panose="020B0604030504040204" pitchFamily="34" charset="0"/>
                <a:cs typeface="Tahoma" panose="020B0604030504040204" pitchFamily="34" charset="0"/>
              </a:rPr>
              <a:t>сторін – кривдник (булер), потерпілий (жертва булінгу), спостерігачі (за наявності</a:t>
            </a:r>
            <a:r>
              <a:rPr lang="uk-UA" sz="2200" dirty="0" smtClean="0">
                <a:solidFill>
                  <a:srgbClr val="000000"/>
                </a:solidFill>
                <a:latin typeface="Tahoma" panose="020B0604030504040204" pitchFamily="34" charset="0"/>
                <a:ea typeface="Tahoma" panose="020B0604030504040204" pitchFamily="34" charset="0"/>
                <a:cs typeface="Tahoma" panose="020B0604030504040204" pitchFamily="34" charset="0"/>
              </a:rPr>
              <a:t>)</a:t>
            </a:r>
            <a:endParaRPr lang="en-US" sz="2200" dirty="0" smtClean="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342900" indent="-342900" algn="just">
              <a:spcAft>
                <a:spcPts val="0"/>
              </a:spcAft>
              <a:buFont typeface="Wingdings" panose="05000000000000000000" pitchFamily="2" charset="2"/>
              <a:buChar char="§"/>
            </a:pPr>
            <a:endParaRPr lang="ru-RU" sz="2200" dirty="0">
              <a:latin typeface="Tahoma" panose="020B0604030504040204" pitchFamily="34" charset="0"/>
              <a:ea typeface="Tahoma" panose="020B0604030504040204" pitchFamily="34" charset="0"/>
              <a:cs typeface="Tahoma" panose="020B0604030504040204" pitchFamily="34" charset="0"/>
            </a:endParaRPr>
          </a:p>
          <a:p>
            <a:pPr marL="342900" indent="-342900" algn="just">
              <a:spcAft>
                <a:spcPts val="0"/>
              </a:spcAft>
              <a:buFont typeface="Wingdings" panose="05000000000000000000" pitchFamily="2" charset="2"/>
              <a:buChar char="§"/>
            </a:pPr>
            <a:r>
              <a:rPr lang="uk-UA" sz="2200" dirty="0">
                <a:solidFill>
                  <a:srgbClr val="000000"/>
                </a:solidFill>
                <a:latin typeface="Tahoma" panose="020B0604030504040204" pitchFamily="34" charset="0"/>
                <a:ea typeface="Tahoma" panose="020B0604030504040204" pitchFamily="34" charset="0"/>
                <a:cs typeface="Tahoma" panose="020B0604030504040204" pitchFamily="34" charset="0"/>
              </a:rPr>
              <a:t>дії або бездіяльність кривдника, наслідком яких є </a:t>
            </a:r>
            <a:r>
              <a:rPr lang="uk-UA" sz="2200" dirty="0" smtClean="0">
                <a:solidFill>
                  <a:srgbClr val="000000"/>
                </a:solidFill>
                <a:latin typeface="Tahoma" panose="020B0604030504040204" pitchFamily="34" charset="0"/>
                <a:ea typeface="Tahoma" panose="020B0604030504040204" pitchFamily="34" charset="0"/>
                <a:cs typeface="Tahoma" panose="020B0604030504040204" pitchFamily="34" charset="0"/>
              </a:rPr>
              <a:t>заподіяння </a:t>
            </a:r>
            <a:r>
              <a:rPr lang="uk-UA" sz="2200" dirty="0">
                <a:solidFill>
                  <a:srgbClr val="000000"/>
                </a:solidFill>
                <a:latin typeface="Tahoma" panose="020B0604030504040204" pitchFamily="34" charset="0"/>
                <a:ea typeface="Tahoma" panose="020B0604030504040204" pitchFamily="34" charset="0"/>
                <a:cs typeface="Tahoma" panose="020B0604030504040204" pitchFamily="34" charset="0"/>
              </a:rPr>
              <a:t>психічної та/або фізичної шкоди, приниження, страх, тривога, підпорядкування потерпілого інтересам кривдника, та/або спричинення соціальної ізоляції </a:t>
            </a:r>
            <a:r>
              <a:rPr lang="uk-UA" sz="2200" dirty="0" smtClean="0">
                <a:solidFill>
                  <a:srgbClr val="000000"/>
                </a:solidFill>
                <a:latin typeface="Tahoma" panose="020B0604030504040204" pitchFamily="34" charset="0"/>
                <a:ea typeface="Tahoma" panose="020B0604030504040204" pitchFamily="34" charset="0"/>
                <a:cs typeface="Tahoma" panose="020B0604030504040204" pitchFamily="34" charset="0"/>
              </a:rPr>
              <a:t>потерпілого</a:t>
            </a:r>
            <a:endParaRPr lang="ru-RU" sz="2200" dirty="0">
              <a:latin typeface="Tahoma" panose="020B0604030504040204" pitchFamily="34" charset="0"/>
              <a:ea typeface="Tahoma" panose="020B0604030504040204" pitchFamily="34" charset="0"/>
              <a:cs typeface="Tahoma" panose="020B0604030504040204" pitchFamily="34" charset="0"/>
            </a:endParaRPr>
          </a:p>
          <a:p>
            <a:endParaRPr lang="en-US" sz="200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2000"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200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2000"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987181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a:solidFill>
                  <a:schemeClr val="bg1"/>
                </a:solidFill>
                <a:latin typeface="Tahoma" pitchFamily="34" charset="0"/>
                <a:cs typeface="Tahoma" pitchFamily="34" charset="0"/>
              </a:rPr>
              <a:t>безоплатної вторинної</a:t>
            </a:r>
            <a:br>
              <a:rPr lang="uk-UA" sz="1000">
                <a:solidFill>
                  <a:schemeClr val="bg1"/>
                </a:solidFill>
                <a:latin typeface="Tahoma" pitchFamily="34" charset="0"/>
                <a:cs typeface="Tahoma" pitchFamily="34" charset="0"/>
              </a:rPr>
            </a:br>
            <a:r>
              <a:rPr lang="uk-UA" sz="1000">
                <a:solidFill>
                  <a:schemeClr val="bg1"/>
                </a:solidFill>
                <a:latin typeface="Tahoma" pitchFamily="34" charset="0"/>
                <a:cs typeface="Tahoma" pitchFamily="34" charset="0"/>
              </a:rPr>
              <a:t>правової допомоги </a:t>
            </a:r>
          </a:p>
          <a:p>
            <a:pPr defTabSz="914400">
              <a:lnSpc>
                <a:spcPct val="80000"/>
              </a:lnSpc>
            </a:pPr>
            <a:r>
              <a:rPr lang="uk-UA" sz="1000">
                <a:solidFill>
                  <a:schemeClr val="bg1"/>
                </a:solidFill>
                <a:latin typeface="Tahoma" pitchFamily="34" charset="0"/>
                <a:cs typeface="Tahoma" pitchFamily="34" charset="0"/>
              </a:rPr>
              <a:t>у Херсонській області</a:t>
            </a:r>
          </a:p>
        </p:txBody>
      </p:sp>
      <p:pic>
        <p:nvPicPr>
          <p:cNvPr id="18437"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2" name="Прямокутник 1"/>
          <p:cNvSpPr/>
          <p:nvPr/>
        </p:nvSpPr>
        <p:spPr>
          <a:xfrm>
            <a:off x="592858" y="1700808"/>
            <a:ext cx="8172909" cy="489654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r>
              <a:rPr lang="uk-UA" sz="3200" dirty="0">
                <a:ln>
                  <a:solidFill>
                    <a:sysClr val="windowText" lastClr="000000"/>
                  </a:solidFill>
                </a:ln>
                <a:solidFill>
                  <a:schemeClr val="bg1">
                    <a:lumMod val="9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ФОРМИ ПРОЯВУ БУЛІНГУ</a:t>
            </a:r>
          </a:p>
          <a:p>
            <a:pPr marL="342900" indent="-342900" defTabSz="914239" fontAlgn="auto">
              <a:spcBef>
                <a:spcPts val="0"/>
              </a:spcBef>
              <a:spcAft>
                <a:spcPts val="0"/>
              </a:spcAft>
              <a:buFont typeface="Arial" panose="020B0604020202020204" pitchFamily="34" charset="0"/>
              <a:buChar char="•"/>
              <a:defRPr/>
            </a:pPr>
            <a:r>
              <a:rPr lang="uk-UA" sz="22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словесні образи, глузування, обзивання, погрози</a:t>
            </a:r>
          </a:p>
          <a:p>
            <a:pPr marL="342900" indent="-342900" defTabSz="914239" fontAlgn="auto">
              <a:spcBef>
                <a:spcPts val="0"/>
              </a:spcBef>
              <a:spcAft>
                <a:spcPts val="0"/>
              </a:spcAft>
              <a:buFont typeface="Arial" panose="020B0604020202020204" pitchFamily="34" charset="0"/>
              <a:buChar char="•"/>
              <a:defRPr/>
            </a:pPr>
            <a:r>
              <a:rPr lang="uk-UA" sz="22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образливі жести або дії</a:t>
            </a:r>
          </a:p>
          <a:p>
            <a:pPr marL="342900" indent="-342900" defTabSz="914239" fontAlgn="auto">
              <a:spcBef>
                <a:spcPts val="0"/>
              </a:spcBef>
              <a:spcAft>
                <a:spcPts val="0"/>
              </a:spcAft>
              <a:buFont typeface="Arial" panose="020B0604020202020204" pitchFamily="34" charset="0"/>
              <a:buChar char="•"/>
              <a:defRPr/>
            </a:pPr>
            <a:r>
              <a:rPr lang="uk-UA" sz="22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словесні та інтонаційні залякування</a:t>
            </a:r>
          </a:p>
          <a:p>
            <a:pPr marL="342900" indent="-342900" defTabSz="914239" fontAlgn="auto">
              <a:spcBef>
                <a:spcPts val="0"/>
              </a:spcBef>
              <a:spcAft>
                <a:spcPts val="0"/>
              </a:spcAft>
              <a:buFont typeface="Arial" panose="020B0604020202020204" pitchFamily="34" charset="0"/>
              <a:buChar char="•"/>
              <a:defRPr/>
            </a:pPr>
            <a:r>
              <a:rPr lang="uk-UA" sz="22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ігнорування, відмова від спілкування, бойкот</a:t>
            </a:r>
          </a:p>
          <a:p>
            <a:pPr marL="342900" indent="-342900" defTabSz="914239" fontAlgn="auto">
              <a:spcBef>
                <a:spcPts val="0"/>
              </a:spcBef>
              <a:spcAft>
                <a:spcPts val="0"/>
              </a:spcAft>
              <a:buFont typeface="Arial" panose="020B0604020202020204" pitchFamily="34" charset="0"/>
              <a:buChar char="•"/>
              <a:defRPr/>
            </a:pPr>
            <a:r>
              <a:rPr lang="uk-UA" sz="22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вимагання грошей, їжі, майна, псування речей</a:t>
            </a:r>
          </a:p>
          <a:p>
            <a:pPr marL="342900" indent="-342900" defTabSz="914239" fontAlgn="auto">
              <a:spcBef>
                <a:spcPts val="0"/>
              </a:spcBef>
              <a:spcAft>
                <a:spcPts val="0"/>
              </a:spcAft>
              <a:buFont typeface="Arial" panose="020B0604020202020204" pitchFamily="34" charset="0"/>
              <a:buChar char="•"/>
              <a:defRPr/>
            </a:pPr>
            <a:r>
              <a:rPr lang="uk-UA" sz="22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фізичне насилля, тобто дії, спрямовані на завдання болю чи тілесних ушкоджень (удари, штовхання, викручування рук, підніжки, побиття тощо)</a:t>
            </a:r>
          </a:p>
          <a:p>
            <a:pPr marL="342900" indent="-342900" defTabSz="914239" fontAlgn="auto">
              <a:spcBef>
                <a:spcPts val="0"/>
              </a:spcBef>
              <a:spcAft>
                <a:spcPts val="0"/>
              </a:spcAft>
              <a:buFont typeface="Arial" panose="020B0604020202020204" pitchFamily="34" charset="0"/>
              <a:buChar char="•"/>
              <a:defRPr/>
            </a:pPr>
            <a:r>
              <a:rPr lang="uk-UA" sz="22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приниження через гаджети (через смс з мобільних телефонів, електронні листи)</a:t>
            </a:r>
          </a:p>
          <a:p>
            <a:pPr marL="342900" indent="-342900" defTabSz="914239" fontAlgn="auto">
              <a:spcBef>
                <a:spcPts val="0"/>
              </a:spcBef>
              <a:spcAft>
                <a:spcPts val="0"/>
              </a:spcAft>
              <a:buFont typeface="Arial" panose="020B0604020202020204" pitchFamily="34" charset="0"/>
              <a:buChar char="•"/>
              <a:defRPr/>
            </a:pPr>
            <a:r>
              <a:rPr lang="uk-UA" sz="22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приниження у соціальних мережах тощо</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a:solidFill>
                  <a:schemeClr val="bg1"/>
                </a:solidFill>
                <a:latin typeface="Tahoma" pitchFamily="34" charset="0"/>
                <a:cs typeface="Tahoma" pitchFamily="34" charset="0"/>
              </a:rPr>
              <a:t>безоплатної вторинної</a:t>
            </a:r>
            <a:br>
              <a:rPr lang="uk-UA" sz="1000">
                <a:solidFill>
                  <a:schemeClr val="bg1"/>
                </a:solidFill>
                <a:latin typeface="Tahoma" pitchFamily="34" charset="0"/>
                <a:cs typeface="Tahoma" pitchFamily="34" charset="0"/>
              </a:rPr>
            </a:br>
            <a:r>
              <a:rPr lang="uk-UA" sz="1000">
                <a:solidFill>
                  <a:schemeClr val="bg1"/>
                </a:solidFill>
                <a:latin typeface="Tahoma" pitchFamily="34" charset="0"/>
                <a:cs typeface="Tahoma" pitchFamily="34" charset="0"/>
              </a:rPr>
              <a:t>правової допомоги </a:t>
            </a:r>
          </a:p>
          <a:p>
            <a:pPr defTabSz="914400">
              <a:lnSpc>
                <a:spcPct val="80000"/>
              </a:lnSpc>
            </a:pPr>
            <a:r>
              <a:rPr lang="uk-UA" sz="1000">
                <a:solidFill>
                  <a:schemeClr val="bg1"/>
                </a:solidFill>
                <a:latin typeface="Tahoma" pitchFamily="34" charset="0"/>
                <a:cs typeface="Tahoma" pitchFamily="34" charset="0"/>
              </a:rPr>
              <a:t>у Херсонській області</a:t>
            </a:r>
          </a:p>
        </p:txBody>
      </p:sp>
      <p:pic>
        <p:nvPicPr>
          <p:cNvPr id="19461"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2" name="Прямокутник 1"/>
          <p:cNvSpPr/>
          <p:nvPr/>
        </p:nvSpPr>
        <p:spPr>
          <a:xfrm>
            <a:off x="592858" y="1700808"/>
            <a:ext cx="8172909" cy="489654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r>
              <a:rPr lang="uk-UA" sz="3200" dirty="0">
                <a:ln>
                  <a:solidFill>
                    <a:sysClr val="windowText" lastClr="000000"/>
                  </a:solidFill>
                </a:ln>
                <a:solidFill>
                  <a:schemeClr val="bg1">
                    <a:lumMod val="9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ОСНОВНІ ПРИЧИНИ </a:t>
            </a:r>
            <a:r>
              <a:rPr lang="uk-UA" sz="3200" dirty="0" smtClean="0">
                <a:ln>
                  <a:solidFill>
                    <a:sysClr val="windowText" lastClr="000000"/>
                  </a:solidFill>
                </a:ln>
                <a:solidFill>
                  <a:schemeClr val="bg1">
                    <a:lumMod val="9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БУЛІНГУ</a:t>
            </a:r>
          </a:p>
          <a:p>
            <a:pPr algn="ctr" defTabSz="914239" fontAlgn="auto">
              <a:spcBef>
                <a:spcPts val="0"/>
              </a:spcBef>
              <a:spcAft>
                <a:spcPts val="0"/>
              </a:spcAft>
              <a:defRPr/>
            </a:pPr>
            <a:endParaRPr lang="uk-UA" sz="3200" dirty="0">
              <a:ln>
                <a:solidFill>
                  <a:sysClr val="windowText" lastClr="000000"/>
                </a:solidFill>
              </a:ln>
              <a:solidFill>
                <a:schemeClr val="bg1">
                  <a:lumMod val="9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342900" indent="-342900" defTabSz="914239" fontAlgn="auto">
              <a:spcBef>
                <a:spcPts val="0"/>
              </a:spcBef>
              <a:spcAft>
                <a:spcPts val="0"/>
              </a:spcAft>
              <a:buFont typeface="Wingdings" panose="05000000000000000000" pitchFamily="2" charset="2"/>
              <a:buChar char="§"/>
              <a:defRPr/>
            </a:pPr>
            <a:r>
              <a:rPr lang="uk-UA" sz="2400" b="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помилкове </a:t>
            </a:r>
            <a:r>
              <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уявлення про те, що агресивна поведінка допустима</a:t>
            </a:r>
          </a:p>
          <a:p>
            <a:pPr marL="342900" indent="-342900" defTabSz="914239" fontAlgn="auto">
              <a:spcBef>
                <a:spcPts val="0"/>
              </a:spcBef>
              <a:spcAft>
                <a:spcPts val="0"/>
              </a:spcAft>
              <a:buFont typeface="Wingdings" panose="05000000000000000000" pitchFamily="2" charset="2"/>
              <a:buChar char="§"/>
              <a:defRPr/>
            </a:pPr>
            <a:r>
              <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бажання завоювати авторитет в очах друзів та однолітків, стати «популярним»</a:t>
            </a:r>
          </a:p>
          <a:p>
            <a:pPr marL="342900" indent="-342900" defTabSz="914239" fontAlgn="auto">
              <a:spcBef>
                <a:spcPts val="0"/>
              </a:spcBef>
              <a:spcAft>
                <a:spcPts val="0"/>
              </a:spcAft>
              <a:buFont typeface="Wingdings" panose="05000000000000000000" pitchFamily="2" charset="2"/>
              <a:buChar char="§"/>
              <a:defRPr/>
            </a:pPr>
            <a:r>
              <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бажання привернути увагу дорослих </a:t>
            </a:r>
          </a:p>
          <a:p>
            <a:pPr marL="342900" indent="-342900" defTabSz="914239" fontAlgn="auto">
              <a:spcBef>
                <a:spcPts val="0"/>
              </a:spcBef>
              <a:spcAft>
                <a:spcPts val="0"/>
              </a:spcAft>
              <a:buFont typeface="Wingdings" panose="05000000000000000000" pitchFamily="2" charset="2"/>
              <a:buChar char="§"/>
              <a:defRPr/>
            </a:pPr>
            <a:r>
              <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компенсація за особистісні невдачі</a:t>
            </a:r>
          </a:p>
          <a:p>
            <a:pPr marL="342900" indent="-342900" defTabSz="914239" fontAlgn="auto">
              <a:spcBef>
                <a:spcPts val="0"/>
              </a:spcBef>
              <a:spcAft>
                <a:spcPts val="0"/>
              </a:spcAft>
              <a:buFont typeface="Wingdings" panose="05000000000000000000" pitchFamily="2" charset="2"/>
              <a:buChar char="§"/>
              <a:defRPr/>
            </a:pPr>
            <a:r>
              <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нудьга</a:t>
            </a:r>
          </a:p>
          <a:p>
            <a:pPr marL="342900" indent="-342900" defTabSz="914239" fontAlgn="auto">
              <a:spcBef>
                <a:spcPts val="0"/>
              </a:spcBef>
              <a:spcAft>
                <a:spcPts val="0"/>
              </a:spcAft>
              <a:buFont typeface="Wingdings" panose="05000000000000000000" pitchFamily="2" charset="2"/>
              <a:buChar char="§"/>
              <a:defRPr/>
            </a:pPr>
            <a:r>
              <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заздрість, злість, жорстокість, підлість</a:t>
            </a:r>
          </a:p>
          <a:p>
            <a:pPr marL="342900" indent="-342900" defTabSz="914239" fontAlgn="auto">
              <a:spcBef>
                <a:spcPts val="0"/>
              </a:spcBef>
              <a:spcAft>
                <a:spcPts val="0"/>
              </a:spcAft>
              <a:buFont typeface="Wingdings" panose="05000000000000000000" pitchFamily="2" charset="2"/>
              <a:buChar char="§"/>
              <a:defRPr/>
            </a:pPr>
            <a:r>
              <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тиск та жорстоке поводження батьків</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a:solidFill>
                  <a:schemeClr val="bg1"/>
                </a:solidFill>
                <a:latin typeface="Tahoma" pitchFamily="34" charset="0"/>
                <a:cs typeface="Tahoma" pitchFamily="34" charset="0"/>
              </a:rPr>
              <a:t>безоплатної вторинної</a:t>
            </a:r>
            <a:br>
              <a:rPr lang="uk-UA" sz="1000">
                <a:solidFill>
                  <a:schemeClr val="bg1"/>
                </a:solidFill>
                <a:latin typeface="Tahoma" pitchFamily="34" charset="0"/>
                <a:cs typeface="Tahoma" pitchFamily="34" charset="0"/>
              </a:rPr>
            </a:br>
            <a:r>
              <a:rPr lang="uk-UA" sz="1000">
                <a:solidFill>
                  <a:schemeClr val="bg1"/>
                </a:solidFill>
                <a:latin typeface="Tahoma" pitchFamily="34" charset="0"/>
                <a:cs typeface="Tahoma" pitchFamily="34" charset="0"/>
              </a:rPr>
              <a:t>правової допомоги </a:t>
            </a:r>
          </a:p>
          <a:p>
            <a:pPr defTabSz="914400">
              <a:lnSpc>
                <a:spcPct val="80000"/>
              </a:lnSpc>
            </a:pPr>
            <a:r>
              <a:rPr lang="uk-UA" sz="1000">
                <a:solidFill>
                  <a:schemeClr val="bg1"/>
                </a:solidFill>
                <a:latin typeface="Tahoma" pitchFamily="34" charset="0"/>
                <a:cs typeface="Tahoma" pitchFamily="34" charset="0"/>
              </a:rPr>
              <a:t>у Херсонській області</a:t>
            </a:r>
          </a:p>
        </p:txBody>
      </p:sp>
      <p:pic>
        <p:nvPicPr>
          <p:cNvPr id="20485"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2" name="Прямокутник 1"/>
          <p:cNvSpPr/>
          <p:nvPr/>
        </p:nvSpPr>
        <p:spPr>
          <a:xfrm>
            <a:off x="588988" y="1651887"/>
            <a:ext cx="8172909" cy="4896544"/>
          </a:xfrm>
          <a:prstGeom prst="rect">
            <a:avLst/>
          </a:prstGeom>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r>
              <a:rPr lang="uk-UA" sz="3600" dirty="0">
                <a:ln>
                  <a:solidFill>
                    <a:sysClr val="windowText" lastClr="000000"/>
                  </a:solidFill>
                </a:ln>
                <a:solidFill>
                  <a:schemeClr val="bg1">
                    <a:lumMod val="9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СОЦІАЛЬНА СТРУКТУРА БУЛІНГУ</a:t>
            </a: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 name="Скругленный прямоугольник 2"/>
          <p:cNvSpPr/>
          <p:nvPr/>
        </p:nvSpPr>
        <p:spPr>
          <a:xfrm>
            <a:off x="842963" y="2887663"/>
            <a:ext cx="3729037" cy="1744662"/>
          </a:xfrm>
          <a:prstGeom prst="roundRect">
            <a:avLst/>
          </a:prstGeom>
          <a:solidFill>
            <a:srgbClr val="286E28"/>
          </a:solidFill>
          <a:ln>
            <a:solidFill>
              <a:srgbClr val="FEFEFE"/>
            </a:solidFill>
          </a:ln>
        </p:spPr>
        <p:style>
          <a:lnRef idx="2">
            <a:schemeClr val="accent6"/>
          </a:lnRef>
          <a:fillRef idx="1">
            <a:schemeClr val="lt1"/>
          </a:fillRef>
          <a:effectRef idx="0">
            <a:schemeClr val="accent6"/>
          </a:effectRef>
          <a:fontRef idx="minor">
            <a:schemeClr val="dk1"/>
          </a:fontRef>
        </p:style>
        <p:txBody>
          <a:bodyPr anchor="ctr"/>
          <a:lstStyle/>
          <a:p>
            <a:pPr algn="ctr">
              <a:defRPr/>
            </a:pPr>
            <a:r>
              <a:rPr lang="uk-UA" sz="2400" b="0" dirty="0">
                <a:solidFill>
                  <a:srgbClr val="F2F2F2"/>
                </a:solidFill>
                <a:latin typeface="Tahoma" pitchFamily="34" charset="0"/>
                <a:cs typeface="Tahoma" pitchFamily="34" charset="0"/>
              </a:rPr>
              <a:t>ПЕРЕСЛІДУВАЧ (БУЛЕР)</a:t>
            </a:r>
          </a:p>
        </p:txBody>
      </p:sp>
      <p:sp>
        <p:nvSpPr>
          <p:cNvPr id="9" name="Скругленный прямоугольник 8"/>
          <p:cNvSpPr/>
          <p:nvPr/>
        </p:nvSpPr>
        <p:spPr>
          <a:xfrm>
            <a:off x="942975" y="5121275"/>
            <a:ext cx="3629025" cy="936625"/>
          </a:xfrm>
          <a:prstGeom prst="roundRect">
            <a:avLst/>
          </a:prstGeom>
          <a:solidFill>
            <a:srgbClr val="286E28"/>
          </a:solidFill>
          <a:ln>
            <a:solidFill>
              <a:srgbClr val="E6F2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2400" b="0">
                <a:solidFill>
                  <a:srgbClr val="FFFFFF"/>
                </a:solidFill>
                <a:latin typeface="Tahoma" pitchFamily="34" charset="0"/>
                <a:cs typeface="Tahoma" pitchFamily="34" charset="0"/>
              </a:rPr>
              <a:t>ЖЕРТВА</a:t>
            </a:r>
            <a:endParaRPr lang="ru-RU" sz="2400" b="0">
              <a:solidFill>
                <a:srgbClr val="FFFFFF"/>
              </a:solidFill>
              <a:latin typeface="Tahoma" pitchFamily="34" charset="0"/>
              <a:cs typeface="Tahoma" pitchFamily="34" charset="0"/>
            </a:endParaRPr>
          </a:p>
        </p:txBody>
      </p:sp>
      <p:sp>
        <p:nvSpPr>
          <p:cNvPr id="13" name="Скругленный прямоугольник 12"/>
          <p:cNvSpPr/>
          <p:nvPr/>
        </p:nvSpPr>
        <p:spPr>
          <a:xfrm>
            <a:off x="5003800" y="2909888"/>
            <a:ext cx="3471863" cy="727075"/>
          </a:xfrm>
          <a:prstGeom prst="roundRect">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2400" b="0">
                <a:solidFill>
                  <a:srgbClr val="FFFFFF"/>
                </a:solidFill>
                <a:latin typeface="Tahoma" pitchFamily="34" charset="0"/>
                <a:cs typeface="Tahoma" pitchFamily="34" charset="0"/>
              </a:rPr>
              <a:t>СПОСТЕРІГАЧ</a:t>
            </a:r>
            <a:endParaRPr lang="ru-RU" sz="2400" b="0">
              <a:solidFill>
                <a:srgbClr val="FFFFFF"/>
              </a:solidFill>
              <a:latin typeface="Tahoma" pitchFamily="34" charset="0"/>
              <a:cs typeface="Tahoma" pitchFamily="34" charset="0"/>
            </a:endParaRPr>
          </a:p>
        </p:txBody>
      </p:sp>
      <p:sp>
        <p:nvSpPr>
          <p:cNvPr id="18" name="Стрелка вправо 17"/>
          <p:cNvSpPr/>
          <p:nvPr/>
        </p:nvSpPr>
        <p:spPr>
          <a:xfrm rot="5400000">
            <a:off x="2478882" y="4615656"/>
            <a:ext cx="457200" cy="503237"/>
          </a:xfrm>
          <a:prstGeom prst="rightArrow">
            <a:avLst/>
          </a:prstGeom>
          <a:solidFill>
            <a:srgbClr val="286E28"/>
          </a:solidFill>
          <a:ln>
            <a:solidFill>
              <a:srgbClr val="E6F2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ru-RU" b="0"/>
          </a:p>
        </p:txBody>
      </p:sp>
      <p:pic>
        <p:nvPicPr>
          <p:cNvPr id="20498" name="Рисунок 41"/>
          <p:cNvPicPr>
            <a:picLocks noChangeAspect="1"/>
          </p:cNvPicPr>
          <p:nvPr/>
        </p:nvPicPr>
        <p:blipFill>
          <a:blip r:embed="rId3"/>
          <a:srcRect/>
          <a:stretch>
            <a:fillRect/>
          </a:stretch>
        </p:blipFill>
        <p:spPr bwMode="auto">
          <a:xfrm>
            <a:off x="5060950" y="3973513"/>
            <a:ext cx="3414713" cy="2336800"/>
          </a:xfrm>
          <a:prstGeom prst="rect">
            <a:avLst/>
          </a:prstGeom>
          <a:noFill/>
          <a:ln w="9525">
            <a:noFill/>
            <a:miter lim="800000"/>
            <a:headEnd/>
            <a:tailEnd/>
          </a:ln>
        </p:spPr>
      </p:pic>
      <p:cxnSp>
        <p:nvCxnSpPr>
          <p:cNvPr id="44" name="Прямая со стрелкой 43"/>
          <p:cNvCxnSpPr/>
          <p:nvPr/>
        </p:nvCxnSpPr>
        <p:spPr>
          <a:xfrm>
            <a:off x="4572000" y="3836988"/>
            <a:ext cx="1871663" cy="67151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8" name="Прямая со стрелкой 47"/>
          <p:cNvCxnSpPr>
            <a:stCxn id="9" idx="3"/>
          </p:cNvCxnSpPr>
          <p:nvPr/>
        </p:nvCxnSpPr>
        <p:spPr>
          <a:xfrm flipV="1">
            <a:off x="4572000" y="5456238"/>
            <a:ext cx="1871663" cy="13335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53" name="Прямая со стрелкой 52"/>
          <p:cNvCxnSpPr/>
          <p:nvPr/>
        </p:nvCxnSpPr>
        <p:spPr>
          <a:xfrm>
            <a:off x="7380288" y="3636963"/>
            <a:ext cx="287337" cy="127635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56" name="Прямая со стрелкой 55"/>
          <p:cNvCxnSpPr/>
          <p:nvPr/>
        </p:nvCxnSpPr>
        <p:spPr>
          <a:xfrm flipH="1">
            <a:off x="5508625" y="3636963"/>
            <a:ext cx="1871663" cy="127635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a:solidFill>
                  <a:schemeClr val="bg1"/>
                </a:solidFill>
                <a:latin typeface="Tahoma" pitchFamily="34" charset="0"/>
                <a:cs typeface="Tahoma" pitchFamily="34" charset="0"/>
              </a:rPr>
              <a:t>безоплатної вторинної</a:t>
            </a:r>
            <a:br>
              <a:rPr lang="uk-UA" sz="1000">
                <a:solidFill>
                  <a:schemeClr val="bg1"/>
                </a:solidFill>
                <a:latin typeface="Tahoma" pitchFamily="34" charset="0"/>
                <a:cs typeface="Tahoma" pitchFamily="34" charset="0"/>
              </a:rPr>
            </a:br>
            <a:r>
              <a:rPr lang="uk-UA" sz="1000">
                <a:solidFill>
                  <a:schemeClr val="bg1"/>
                </a:solidFill>
                <a:latin typeface="Tahoma" pitchFamily="34" charset="0"/>
                <a:cs typeface="Tahoma" pitchFamily="34" charset="0"/>
              </a:rPr>
              <a:t>правової допомоги </a:t>
            </a:r>
          </a:p>
          <a:p>
            <a:pPr defTabSz="914400">
              <a:lnSpc>
                <a:spcPct val="80000"/>
              </a:lnSpc>
            </a:pPr>
            <a:r>
              <a:rPr lang="uk-UA" sz="1000">
                <a:solidFill>
                  <a:schemeClr val="bg1"/>
                </a:solidFill>
                <a:latin typeface="Tahoma" pitchFamily="34" charset="0"/>
                <a:cs typeface="Tahoma" pitchFamily="34" charset="0"/>
              </a:rPr>
              <a:t>у Херсонській області</a:t>
            </a:r>
          </a:p>
        </p:txBody>
      </p:sp>
      <p:pic>
        <p:nvPicPr>
          <p:cNvPr id="21509"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b="0"/>
          </a:p>
        </p:txBody>
      </p:sp>
      <p:sp>
        <p:nvSpPr>
          <p:cNvPr id="2" name="Прямокутник 1"/>
          <p:cNvSpPr/>
          <p:nvPr/>
        </p:nvSpPr>
        <p:spPr>
          <a:xfrm>
            <a:off x="588988" y="1340768"/>
            <a:ext cx="8172909" cy="5207663"/>
          </a:xfrm>
          <a:prstGeom prst="rect">
            <a:avLst/>
          </a:prstGeom>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4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defTabSz="914239" fontAlgn="auto">
              <a:spcBef>
                <a:spcPts val="0"/>
              </a:spcBef>
              <a:spcAft>
                <a:spcPts val="0"/>
              </a:spcAft>
              <a:defRPr/>
            </a:pPr>
            <a:endParaRPr lang="uk-UA" sz="3600" dirty="0">
              <a:ln>
                <a:solidFill>
                  <a:sysClr val="windowText" lastClr="000000"/>
                </a:solidFill>
              </a:ln>
              <a:solidFill>
                <a:schemeClr val="bg1">
                  <a:lumMod val="9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marL="285750" indent="-285750" defTabSz="914239" fontAlgn="auto">
              <a:spcBef>
                <a:spcPts val="0"/>
              </a:spcBef>
              <a:spcAft>
                <a:spcPts val="0"/>
              </a:spcAft>
              <a:buFont typeface="Wingdings" panose="05000000000000000000" pitchFamily="2" charset="2"/>
              <a:buChar char="Ø"/>
              <a:defRPr/>
            </a:pPr>
            <a:r>
              <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ВІДЧУВАЄ СИЛЬНУ ПОТРЕБУ ПАНУВАТИ І </a:t>
            </a:r>
          </a:p>
          <a:p>
            <a:pPr defTabSz="914239" fontAlgn="auto">
              <a:spcBef>
                <a:spcPts val="0"/>
              </a:spcBef>
              <a:spcAft>
                <a:spcPts val="0"/>
              </a:spcAft>
              <a:defRPr/>
            </a:pPr>
            <a:r>
              <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     ПІДПОРЯДКОВУВАТИ СОБІ ІНШИХ </a:t>
            </a:r>
          </a:p>
          <a:p>
            <a:pPr defTabSz="914239" fontAlgn="auto">
              <a:spcBef>
                <a:spcPts val="0"/>
              </a:spcBef>
              <a:spcAft>
                <a:spcPts val="0"/>
              </a:spcAft>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marL="285750" indent="-285750" defTabSz="914239" fontAlgn="auto">
              <a:spcBef>
                <a:spcPts val="0"/>
              </a:spcBef>
              <a:spcAft>
                <a:spcPts val="0"/>
              </a:spcAft>
              <a:buFont typeface="Wingdings" panose="05000000000000000000" pitchFamily="2" charset="2"/>
              <a:buChar char="Ø"/>
              <a:defRPr/>
            </a:pPr>
            <a:r>
              <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ПЕРЕСЛІДУЄ ВЛАСНІ ЦІЛІ</a:t>
            </a:r>
          </a:p>
          <a:p>
            <a:pPr defTabSz="914239" fontAlgn="auto">
              <a:spcBef>
                <a:spcPts val="0"/>
              </a:spcBef>
              <a:spcAft>
                <a:spcPts val="0"/>
              </a:spcAft>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marL="285750" indent="-285750" defTabSz="914239" fontAlgn="auto">
              <a:spcBef>
                <a:spcPts val="0"/>
              </a:spcBef>
              <a:spcAft>
                <a:spcPts val="0"/>
              </a:spcAft>
              <a:buFont typeface="Wingdings" panose="05000000000000000000" pitchFamily="2" charset="2"/>
              <a:buChar char="Ø"/>
              <a:defRPr/>
            </a:pPr>
            <a:r>
              <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ІМПУЛЬСИВНИЙ</a:t>
            </a:r>
          </a:p>
          <a:p>
            <a:pPr defTabSz="914239" fontAlgn="auto">
              <a:spcBef>
                <a:spcPts val="0"/>
              </a:spcBef>
              <a:spcAft>
                <a:spcPts val="0"/>
              </a:spcAft>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marL="285750" indent="-285750" defTabSz="914239" fontAlgn="auto">
              <a:spcBef>
                <a:spcPts val="0"/>
              </a:spcBef>
              <a:spcAft>
                <a:spcPts val="0"/>
              </a:spcAft>
              <a:buFont typeface="Wingdings" panose="05000000000000000000" pitchFamily="2" charset="2"/>
              <a:buChar char="Ø"/>
              <a:defRPr/>
            </a:pPr>
            <a:r>
              <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ЧАСТО ЗУХВАЛИЙ ТА АРГЕСИВНИЙ У ВІДНОШЕННІ ДО ДОРОСЛИХ (ПЕРЕДУСІМ БАТЬКІВ ТА ВЧИТЕЛІВ)</a:t>
            </a:r>
          </a:p>
          <a:p>
            <a:pPr defTabSz="914239" fontAlgn="auto">
              <a:spcBef>
                <a:spcPts val="0"/>
              </a:spcBef>
              <a:spcAft>
                <a:spcPts val="0"/>
              </a:spcAft>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marL="285750" indent="-285750" defTabSz="914239" fontAlgn="auto">
              <a:spcBef>
                <a:spcPts val="0"/>
              </a:spcBef>
              <a:spcAft>
                <a:spcPts val="0"/>
              </a:spcAft>
              <a:buFont typeface="Wingdings" panose="05000000000000000000" pitchFamily="2" charset="2"/>
              <a:buChar char="Ø"/>
              <a:defRPr/>
            </a:pPr>
            <a:r>
              <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ПОЗБАВЛЕНИЙ СПІВЧУТТЯ ДО ЖЕРТВИ</a:t>
            </a:r>
          </a:p>
          <a:p>
            <a:pPr defTabSz="914239" fontAlgn="auto">
              <a:spcBef>
                <a:spcPts val="0"/>
              </a:spcBef>
              <a:spcAft>
                <a:spcPts val="0"/>
              </a:spcAft>
              <a:defRPr/>
            </a:pPr>
            <a:endPar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marL="285750" indent="-285750" defTabSz="914239" fontAlgn="auto">
              <a:spcBef>
                <a:spcPts val="0"/>
              </a:spcBef>
              <a:spcAft>
                <a:spcPts val="0"/>
              </a:spcAft>
              <a:buFont typeface="Wingdings" panose="05000000000000000000" pitchFamily="2" charset="2"/>
              <a:buChar char="Ø"/>
              <a:defRPr/>
            </a:pPr>
            <a:r>
              <a:rPr lang="uk-UA" sz="1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НЕРІДКО МАЄ ФІЗИЧНУ ПЕРЕВАГУ ПЕРЕД ІНШИМИ</a:t>
            </a: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b="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9" name="Скругленный прямоугольник 8"/>
          <p:cNvSpPr/>
          <p:nvPr/>
        </p:nvSpPr>
        <p:spPr>
          <a:xfrm>
            <a:off x="684213" y="1412875"/>
            <a:ext cx="3024187" cy="1717675"/>
          </a:xfrm>
          <a:prstGeom prst="roundRect">
            <a:avLst/>
          </a:prstGeom>
          <a:solidFill>
            <a:srgbClr val="286E28"/>
          </a:solidFill>
          <a:ln>
            <a:solidFill>
              <a:srgbClr val="E6F2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2400" b="0" dirty="0">
                <a:solidFill>
                  <a:srgbClr val="FFFFFF"/>
                </a:solidFill>
                <a:latin typeface="Tahoma" pitchFamily="34" charset="0"/>
                <a:cs typeface="Tahoma" pitchFamily="34" charset="0"/>
              </a:rPr>
              <a:t>ТИПОВИЙ ПЕРЕСЛІДУВАЧ</a:t>
            </a:r>
          </a:p>
          <a:p>
            <a:pPr algn="ctr">
              <a:defRPr/>
            </a:pPr>
            <a:r>
              <a:rPr lang="uk-UA" sz="2400" b="0" dirty="0">
                <a:solidFill>
                  <a:srgbClr val="FFFFFF"/>
                </a:solidFill>
                <a:latin typeface="Tahoma" pitchFamily="34" charset="0"/>
                <a:cs typeface="Tahoma" pitchFamily="34" charset="0"/>
              </a:rPr>
              <a:t>(БУЛЕР)</a:t>
            </a:r>
            <a:endParaRPr lang="ru-RU" sz="2400" b="0" dirty="0">
              <a:solidFill>
                <a:srgbClr val="FFFFFF"/>
              </a:solidFill>
              <a:latin typeface="Tahoma" pitchFamily="34" charset="0"/>
              <a:cs typeface="Tahoma" pitchFamily="34" charset="0"/>
            </a:endParaRPr>
          </a:p>
        </p:txBody>
      </p:sp>
      <p:pic>
        <p:nvPicPr>
          <p:cNvPr id="21519" name="Рисунок 15"/>
          <p:cNvPicPr>
            <a:picLocks noChangeAspect="1"/>
          </p:cNvPicPr>
          <p:nvPr/>
        </p:nvPicPr>
        <p:blipFill>
          <a:blip r:embed="rId3"/>
          <a:srcRect/>
          <a:stretch>
            <a:fillRect/>
          </a:stretch>
        </p:blipFill>
        <p:spPr bwMode="auto">
          <a:xfrm>
            <a:off x="4649788" y="1412875"/>
            <a:ext cx="3881437" cy="3065463"/>
          </a:xfrm>
          <a:prstGeom prst="rect">
            <a:avLst/>
          </a:prstGeom>
          <a:noFill/>
          <a:ln w="9525">
            <a:noFill/>
            <a:miter lim="800000"/>
            <a:headEnd/>
            <a:tailEnd/>
          </a:ln>
        </p:spPr>
      </p:pic>
      <p:cxnSp>
        <p:nvCxnSpPr>
          <p:cNvPr id="19" name="Прямая со стрелкой 18"/>
          <p:cNvCxnSpPr/>
          <p:nvPr/>
        </p:nvCxnSpPr>
        <p:spPr>
          <a:xfrm>
            <a:off x="3708400" y="2271713"/>
            <a:ext cx="2522538" cy="29368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theme/theme1.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3770</TotalTime>
  <Words>1921</Words>
  <Application>Microsoft Office PowerPoint</Application>
  <PresentationFormat>Экран (4:3)</PresentationFormat>
  <Paragraphs>405</Paragraphs>
  <Slides>29</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29</vt:i4>
      </vt:variant>
    </vt:vector>
  </HeadingPairs>
  <TitlesOfParts>
    <vt:vector size="35" baseType="lpstr">
      <vt:lpstr>Arial</vt:lpstr>
      <vt:lpstr>Calibri</vt:lpstr>
      <vt:lpstr>Tahoma</vt:lpstr>
      <vt:lpstr>Times New Roman</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MaTeMat1K</dc:creator>
  <cp:lastModifiedBy>ІПАТЕНКО Олена</cp:lastModifiedBy>
  <cp:revision>470</cp:revision>
  <cp:lastPrinted>2016-06-08T13:41:31Z</cp:lastPrinted>
  <dcterms:created xsi:type="dcterms:W3CDTF">2010-02-23T11:30:32Z</dcterms:created>
  <dcterms:modified xsi:type="dcterms:W3CDTF">2019-01-30T07:19:23Z</dcterms:modified>
</cp:coreProperties>
</file>